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0"/>
  </p:handoutMasterIdLst>
  <p:sldIdLst>
    <p:sldId id="256" r:id="rId2"/>
    <p:sldId id="283" r:id="rId3"/>
    <p:sldId id="257" r:id="rId4"/>
    <p:sldId id="258" r:id="rId5"/>
    <p:sldId id="269" r:id="rId6"/>
    <p:sldId id="268" r:id="rId7"/>
    <p:sldId id="299" r:id="rId8"/>
    <p:sldId id="300" r:id="rId9"/>
    <p:sldId id="270" r:id="rId10"/>
    <p:sldId id="308" r:id="rId11"/>
    <p:sldId id="265" r:id="rId12"/>
    <p:sldId id="267" r:id="rId13"/>
    <p:sldId id="309" r:id="rId14"/>
    <p:sldId id="266" r:id="rId15"/>
    <p:sldId id="324" r:id="rId16"/>
    <p:sldId id="306" r:id="rId17"/>
    <p:sldId id="296" r:id="rId18"/>
    <p:sldId id="271" r:id="rId19"/>
    <p:sldId id="307" r:id="rId20"/>
    <p:sldId id="310" r:id="rId21"/>
    <p:sldId id="323" r:id="rId22"/>
    <p:sldId id="272" r:id="rId23"/>
    <p:sldId id="264" r:id="rId24"/>
    <p:sldId id="314" r:id="rId25"/>
    <p:sldId id="285" r:id="rId26"/>
    <p:sldId id="311" r:id="rId27"/>
    <p:sldId id="312" r:id="rId28"/>
    <p:sldId id="275" r:id="rId29"/>
    <p:sldId id="278" r:id="rId30"/>
    <p:sldId id="279" r:id="rId31"/>
    <p:sldId id="315" r:id="rId32"/>
    <p:sldId id="280" r:id="rId33"/>
    <p:sldId id="321" r:id="rId34"/>
    <p:sldId id="262" r:id="rId35"/>
    <p:sldId id="320" r:id="rId36"/>
    <p:sldId id="292" r:id="rId37"/>
    <p:sldId id="318" r:id="rId38"/>
    <p:sldId id="287" r:id="rId39"/>
    <p:sldId id="298" r:id="rId40"/>
    <p:sldId id="297" r:id="rId41"/>
    <p:sldId id="303" r:id="rId42"/>
    <p:sldId id="313" r:id="rId43"/>
    <p:sldId id="325" r:id="rId44"/>
    <p:sldId id="302" r:id="rId45"/>
    <p:sldId id="322" r:id="rId46"/>
    <p:sldId id="316" r:id="rId47"/>
    <p:sldId id="319" r:id="rId48"/>
    <p:sldId id="304" r:id="rId49"/>
    <p:sldId id="305" r:id="rId50"/>
    <p:sldId id="273" r:id="rId51"/>
    <p:sldId id="284" r:id="rId52"/>
    <p:sldId id="317" r:id="rId53"/>
    <p:sldId id="260" r:id="rId54"/>
    <p:sldId id="288" r:id="rId55"/>
    <p:sldId id="301" r:id="rId56"/>
    <p:sldId id="289" r:id="rId57"/>
    <p:sldId id="291" r:id="rId58"/>
    <p:sldId id="281" r:id="rId59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16" autoAdjust="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1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00B4E2B5-D492-462E-AA59-6C4174601D6A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862570E2-65FB-411C-9997-A8BA54328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60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D687-864A-4E3E-91A8-96318218ECFC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8156-9502-4CCA-AB27-34691F3A6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0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D687-864A-4E3E-91A8-96318218ECFC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8156-9502-4CCA-AB27-34691F3A6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8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D687-864A-4E3E-91A8-96318218ECFC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8156-9502-4CCA-AB27-34691F3A6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2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D687-864A-4E3E-91A8-96318218ECFC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8156-9502-4CCA-AB27-34691F3A6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3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D687-864A-4E3E-91A8-96318218ECFC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8156-9502-4CCA-AB27-34691F3A6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2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D687-864A-4E3E-91A8-96318218ECFC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8156-9502-4CCA-AB27-34691F3A6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D687-864A-4E3E-91A8-96318218ECFC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8156-9502-4CCA-AB27-34691F3A6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0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D687-864A-4E3E-91A8-96318218ECFC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8156-9502-4CCA-AB27-34691F3A6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1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D687-864A-4E3E-91A8-96318218ECFC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8156-9502-4CCA-AB27-34691F3A6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9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D687-864A-4E3E-91A8-96318218ECFC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8156-9502-4CCA-AB27-34691F3A6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7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D687-864A-4E3E-91A8-96318218ECFC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8156-9502-4CCA-AB27-34691F3A6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6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8D687-864A-4E3E-91A8-96318218ECFC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F8156-9502-4CCA-AB27-34691F3A6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9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Proloquo2Go</a:t>
            </a:r>
            <a:br>
              <a:rPr lang="en-US" dirty="0" smtClean="0"/>
            </a:br>
            <a:r>
              <a:rPr lang="en-US" dirty="0" smtClean="0"/>
              <a:t>2.02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7244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Presentado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Por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Carolyn Rouse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Departamento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Asistencia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Tecnológica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Servicios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Estudiantes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Especiales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10.1.12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hQSERQUEhIVFBUWFBQaFxcXGBUbFxkcGhcVGhUeFRwcGyYeFx0jHRcUHy8gIycpLSwsFx4xNTIqNSYrLCkBCQoKDgwOGg8PGi8lHyQwLCwsLiwvLywqMCwsLCwsLCwpLywpLCwvLCwsLCwsLCwsKSwsLCwsKSwsLCwsLCwsLP/AABEIAOEA4QMBIgACEQEDEQH/xAAcAAEAAgMBAQEAAAAAAAAAAAAABQYDBAcCAQj/xABJEAACAQMBBQUFAwkFBgYDAAABAgMABBESBQYhMUETUWFxgQciMpGhQlKxFCMzYnKCksHRFjRDouEVU3Oy0vAkVIOTwvE1RGP/xAAaAQACAwEBAAAAAAAAAAAAAAAABAIDBQEG/8QAMREAAgIBBAECBAUEAgMAAAAAAAECAxEEEiExQRMiUWFx8AUygaHRFLHB8TPhIySR/9oADAMBAAIRAxEAPwDuNKUoAUpSgBXPN7t/pWme02fpDp+mnYZWM/dQfaf8MHuJFs3u2qbayuJlOGSJyp/WxhP8xFcl3Qs9FqjHi0pMjE8zq5Z9MfM0tqbXXHjsb0tKslz0WHcnbl3DeJDd3BuIrjUEduBSRVLAeAZQ3qOnXqFcY21ddkiS9Yp7eT+GVc/QketdmBo01jshlhq61CfB9pSlMigpSlAClKUAKUpQApSlAClRe1t6bW2/T3EUfgWGr+Ee99Kp21van2wMezUaRzwM8iMsMY7xni57hj51GUlFZZONcpPCRY97t+ILBRrzJM/6OFOLt3fsjx+Wa5xtjePal0YsyC1SSeKNYYidfvuB778yfAEdeApa2aRSa5ZDLcSk5kkPvvgZIQfZUAch3Vj2zcNDJDcdrHGsDFwHRnLOQVXCgrnAJxx5nwpF6rdNJdGjHSqEW3yzttKoe5vtJjliUXtzbJOze6q6lBUgaMlvdzz+EkVfKfTyZji1wxSlK6cFKUoAUpSgBSlKAFM1y72jbzTT3J2fav2aqoa5lGcjOCEGOPIjOOeccADVVt915rc67W9ljcd+Qp88H8QaonfCD2tjNemnOO5HQvbLcldluo5yyRIPVtX/AMar0MWlVUclUD5DH8qrW8u913ci2tb2MB0uY37ReCyD4eQ4Z948RjyFWg0jrJKW3A/pIOCaZEb2x5s5/BQfkymuv7Bue0tYH+9DE3zRTXLNrRaoJl74pB/lOKv/ALO7nXsuzb/+CD+H3f5VboX7WinXLpljpWptTakdvE0spKouNRCs2OmSFBOPHpWpsveu0uMdjcxOT0DjV/CeP0rQM7DJalKUHBSlV/eDfq0szpkk1SnlDGNcp/dHL1xQdSb6LBUdtneK3tF1XMyRDpqPE/srzb0FUDaG+N/dcIwtjEevCS4I/wCSP6kV42Rsu1RtbKXmPOWdjI5P7TcF9AKUnq4R4XI3DSTfMiRu/aXPNkbPsJJB0mn/ADcfmoJBb5iqzeNtC6/vV8yKf8O3GhfIngT65q75qE2nBpfhybj69f8AvxpOzVWPrgbqorT5RVZdk2dmhleMHH2n992PQKDwyfACqxNvrM0utQAAGWOPiVBPDJA+NsZ8OPzkJ7GXal60cZxFFwL/AGVGcM2PtMxBAHUAcgCa6NsLde3tFAijGrrI2DIfNunkMCu5jBZny2SlJt4jwjl1hu1tGeTtlSRWPKSQiPgQRw1YIGCeQ8qkz7LLtzqknh1frNKx+eiuqUrj1EvCSI7TlI3YvrW4Sd1imAIy7KJUGORkXTrA4D3gOHPPCuwbl74fliskoWO5Ti8Qz8J+FkJJ1ofvA1oy3KpjUcZ5f99Ki9r7C1lZYW7KeM5jkXmD1GORU8ip4H61ZXqmniXRXZQpr5nSaVXNz97BdqySqI7mLAlj6eDx96N9ORqx1pJprKM1pxeGKUpXTgpSlAChpSgDicH/AOT2mG+L8oB/dy+n6YqVrxv9Y/ku1YrjlHdp2bnoJFwFz5gJ/mr3WLq4tWN/E3NNJSrRBb2W2Uhk/wB1PGx/ZLKG+ump01juIA6MjDIYEHyIr2KocsxS+BelzkFc8O/h86snsgmzsuJesbzIfSRj/Oq5Ux7IZMRXkX+7vZT6OFI/CndC+WhLXL2Jl+Irju9O6VvFtCSNoU0ToJosZGlh7syqRjHHS+Omo12Oq5vxsW3ngD3E35P2La0nBAKEjB58GB5aevCtC2G+LSM+meyeWc/tLKWH+73l1EPu9prT+GQMK3DtXaHTaLfvQQH8AKi7S7lZ/cKSw9JmUws3iseWyPE6fKtTeLeR7ce7Ax447RuEeemMHLfSstTuUtikazhU1ucTY29vHeIoW52jKIm4EwwKjH9XWvw5+tRNjvPYwA9kkgJ5toyzftMWyagYFu9oy6FJkI4kZ0xoO89B9SfGrtsj2UQqAbmRpW+6mUQevxN/l8qunjGLZc/Iqi1F+xGh/b627pf4F/6627Te+1k5ShT3OCv1PD61aLbdGzT4bWH1QMfm2TWabde1YYa0hP8A6Sj6gZpZ+l4TLFZM1dk7UHABgyHkQQQPl0qM9oO3lhiWNDm4fgijiwDcNWBx8B3nlyNbMvs6sSciEof1JJF/+Vb2yd0rW2bXFCNf32LO/oWJx6Yri2Lnv7+pxyb6Nfcjd42lqqMPzjnXJ4EjAXx0jA881A7d38lklNvs5Q7DIaXAI4cDoz7oA++3PoORNg34v2hsJ2Q4YqEB7tbBSR6E1oezHYMIhTtGC9ogkJyBqJ+EZPQKRw8/GiUn+bGZSeFnrPzCMU856Syyuf2YvpPelv3DdweU4+TKB6CvE+1NpbPwzS/lEWQDrywHdqz76eecVr7yb1ywX0yQTJLCkmF91dJGASMjiSCSuoHpVstpkurcNj3ZY+IPTIII9Dn5UvdbqdO07sOL+H+hmuum5NV5TNndvemO+VmSMrNGoyjcV4k4KtyIyDzwR9anLNJBntDnPLjy/liqH7ILbhcv4xJnyDsfxWr3DY6W1a2PA86YuiozaQtF5jyRG8NrJHJHdW3uzx5K9zj7cb96uPkRmr/u5t+O9t0ni5MOKnmjDgyt4g8KpW88Eph1QNhkIOkhSHHIjjjS3ccgdDzyJH2W7J7OKaZbkTLcSa9IQx9m4yJAyliVfOAR+r1p3RyeGvApqkmk/Jd6UpT4gKUpQBr7Qv0gieWVgqIpZmPQDn51y+79pF9dkmxjS3hydMsw1O3iq8QPkfOrP7XUY7JuNPTsyfISJmqjs7T2Men4ezTHlpGKU1V0q0tvke0tMbMuREbY2Re3SabjaBkGdQUphAwBwRgjHM8cda3djX7sOzmGmdANQ6MOQdD9pT4cj6VJV4khDEEjipyp6jvwfHkR1rMnbKa95pRrUPynulKVSWCtXdvetNnzbSLgszm2aKNfikdkYYX8SegrarTXZSdu0+MuUVRn7IGc48TnGe4edX0W+lJy+RVdX6kdpM+zTfK8ur25hvMDEYkVNIHZ+8AAMcSCGHMnlVu3z2rb29o8l1GsqDGIyobW/wBkAEYz49ME1V/ZVZdpJd3n2ZHWKI96RDDEeBb8KvG19oJBBJNJ8MaM5/dBPz6etbUG3FNmNYkrGkcT2SsMtw8pWISgA9nFHphgU/Co4AM/PLHJ4HlVa27tJ765SKEal1aYx94nmx7hw59FHnVt2NYGSF3nyXunMsvEjOs5VT1xg8vEit7cjYCq8t4yhTIzCEYACRA4BA5DUAMfqgferN9SKnKb5x0abTUEic3a3eSzgEScW5u/V26nyHIDoPWvu8W8MdnCZJOPHCIPidu4d3eT0HoDKVy7eCb8t2uIW4xQ5XT0OkapPm2FPgoqhYeZz6XLBLLUUelvNo7Q9/tfyaE8gmVyPDHvv5kgHpXw+z88/wArk1d+D/15+tX99nxfkM8xmETojlSdOlSo93K/azw4eIxXKtj78ziVe2YOjEBhpUFc9VKgcu41T/7lkPUrwl2ku/7djK/p4y2Sy2uGyc2bvJdbPmSK8cywOcCQksV8Qx44HDKnpxHj0qqHvpaB7OXPNMMPMHj8wWHrVq3ZmL2dszfE0EWfPSBRVd69Sm1znD/kruq9Ke1dHvbuyhc28kJONa4B7mBBU+jAVQ9mEPC+z7odlMq6AD9oZyjJng2OHmAD343bqS4vnd1uXt7dXZI1jyGfSSpdiCOZBwP/ALOlf7kPKAHvJXx8PaDXjyy2R6VG2ynHpznhp54T4f32TqrtXujHKf7ogx7PbjXpzGFz8eTy/Zxn0+tWnalytlaLEmS5Xs4l5szHhnA58ST58OtRVpavaOqXs84hY4WaKVgqnoJFZSVHiOXj06Bs3d2CFu0RNUhH6V2aR8eDMTgfs4FSsUrtsrJJxXPC7+oKcasqMWn8zV3L2EbS0SNh75y8ngzY4fugKvoanaUqcm5PLFiO2+svYOYCusDOlxlWHVc5BU9x7+fhg9nFpO1w9zHLCbeQFZ4h2iyLKvIuhyFccFPvYI48eFbW3Gf8nl7MgPpOjIyNXQEdx5etafsy2ZcPKt9rhWGaHS6RmTUzq2F1qwwrIQy5yeFOaT83RTqPydnS6UpWmZopSlAGvtCxSeJ4pBlJEZWHgwwa4xYxPZTtYXHxISYHPKWMk6ceI48PMdK7BtnbsFpGZLiVY07zzJ7lA4sfAVyjfDe9NrR9nb2LOFPuXMjdnoPUpjn5Z9KovhGccSeBrTSnGXtWTfpUJs9b2MBZBFMPva2V/UlMN/3xqYiYkcV0nuyD9RWLKOPJsp5PdKUqB0VEbclkkaK0g/TXB05+4n22Pdwz6Bql62/ZJs4TSXO0HGS7mKHP2Y1xnHnwHoe+mtLVvnz0hfU2enAv+xtlJbQRwRjCRoFHjjmT4k5J86qvtTudUMFqD/eJhr/4UQ1yfMhB61d65nvVdibaT4OVt4UjH7ch7ST/ACrEK1L57K2zL08d9iyasaZIHeQPnU/cQAppyFXAHTAAxgD5YqDtvjX9pfxFT88WpSp6j/6rDRr2do1rCNFOFk1eGeA49K4/JcSWm0meZGU9rIWBHEo7NxX7wwcgjurrw0xaUQanYjP+vd14V62rsaG5TRPGrr0zzHipHFT5Grq5JJxkuHwyuWcqSKfvFsRb2FCjrke9G3NTkcRw6Hhx6YqvbH3Bl7VWnKBFIOFOotjjjlwFWkezpoifyW9mhU/ZYB1/EfhWxDuM7f3m9nlX7iYiU/taSSR8qorhbVB1wsW36PK/x+5dK2ub3yjz+xH7XJu2/I4DksR27jisSA5Oo8tRxgLzq5vKlvDqOVjiQcgWIVAByAJOAKbP2dHAgjhjWNB0UfU9SfE8arm8O9AMq28ErLL23ZyjstQ0lDkgsCvD3Tz5E5FSqrjXDbHpcv8Akrsm7JZZp7qkmAnBCNLK0WeB7NnLJkdOZqYrW2ZYLBEkSklUGAW59/H51meZRgFgCeWSBnyrCul6lkpLy2bNcdkEmYr+yWaNo3HusMHw7iPEHB9K1/ZvfuYpraU5a2k0A/qnVgeQKtjwI7qkK09xV1yXs4HuvOqKe8RLgkerVofh8ntnHxw/1/1/YS1sV7ZeS2UpWnfX4TgPi/Dz/pTwglkjN6triGJmxkRjJHeeAUfX61s+yLaas17FGcxiRJU4Y0mVT2ikfZIZTw86re2Lc3EtrbDiZ7lNX7Ce9IT9DXZ4rdVJKqqljlsADJ7zjma0dHDjeLauaXsMlKUp8zhSlKAOK76xflO3JI5yWjhhQxofh4rGTw8SxJ78AchUkq4AAGAOQHIeXdW17V925Vkj2jbLqaJdMyjqnHBwOYAJB7hg9KiNk7YjuE1xn9pT8Snx/ryNZWsjLdu8GxpJRcMLs3qUpSA4KUrzrGcZGe7Iz8q6Bp7cueztpm6iNseZGB9SK3N1N/4rWwt7W0hku7gR5ZYwQis5LHtHI4Yzju4c6iN7z/4Kb9lf+datGyoktbSJQoX83HkAAam0DUTjmc5yTTlFvpQbXlil8PUkkyMv7XaV7k3d4trEf8KDPLuZsjPzbyqobAldJ/yeNWEX5VMS7fE4RfdXkPuqSR94Dh1t93dsxyxz+A8qh47kG8JY4WK2ZiTyGpxk/wAKVx3SmnuOxrUGsE4DirJFJqAI6jNVpGyARyIBHryqQ2Ze6fdbkeR7j/SlUXTjlEqUGQccRyNeqUqRQKUpQBqbWsTNBJGrFGZSFYEgq3NTkceBA9M1Ut1reNYdUasrMx7UMxZhIvuuGJ48CD+PWrxXKPaVst4rnVGW7O594qCdJkGA+QOBJGk+prkqXfH092PJZVb6Ut2Mk7tvemG3U+8rydEU5Of1sfCPrXM7q8aWQySnWSwLZ7s8h3DHDFbMGwpDzwnnz+Qrxd7HdBngy9SOnmOdN6TT06fiLy35/g5fbZby1wXzY27DObpbe5kgMcoCLnXGUeNWXKniOJb3gelXXZ9pFaQxxKcKigDPM9ST3kkk+tc32VvSREssbfn1WOKWLjmdQT2ZjwCdYyeXewPDFTuxtrPK0iTp2cqkNp55RuKHPXHI+I6cqXe5LD7XfxePPz+vzJbU33x4+/vostztYnggx4nn6d1RrvjJJxzJJ+pNfagL9XvbkWURKxrhrlx0Xh7o8eQ8z3KajCO9k21BFx9mWzRPJJftxHGK3H3UB998dC7Z9B410WuN324XYkzbPnktZAM6dTFDjpnmPXUPCrHuH7RXml/JL9RHc49xuAWUeGOGrmeHA4PI8K2KLINbYmRfXNtzZ0GlKUwKilKUAfHYAEngBzzy9a4Hvaba4vD/ALJidZFP5yZG0Q+OkY5eIwD0B51dvbTt144IbWI4a6cqxH3BpGP3mZQfAHvqF2Zs1II1jQcBzPVj1J8T/pSmpu9NY8se0tO73EfaQ3ycHkt5R3kSK3zVcfSpeItj3gAf1SSPmQPwr3SsiUs+DVSwKh925oniDKUMpyZsY16ycvq64B4DpgDFbG3T+YYEkBmiUkHHB5UVuPkSPWt2KBUGFVVA4AKAAPlXeonPJrbXtO1glj6vG4Hnj3fris0N4ZY43PWKPA7vdFZqxLGFAA5DlRnjAY5yadxcoGCl1DHkCwBPkM5NV3a2xmaSaQvhDDjSCcsVUkBv1QwB8asO0LJJVKyKGHj08QeYPiKhNlSt+et3bUYjpDHmUYHTnvIFMVvCyimfZY9nTho4+Iz2URI6gMowT54Pyraqh7PtbhQJh7ssYWNUPwvGihcMPEgkHv7uBq17H22lwvu+66/HGfiU9c948fw5VXZVt5XJZCeeCdtNpFOB94fUeVSMe0Iz9rHnwqCpVOTrgmWA3qffX51ifakY6k+QP86ocO88kryLBalxG2li0ipxyRyI8DWZt4ZE/S2c6DqyaZB/lNWuEvtorSiW6TbP3V+Z/pUBvXC11bsnDUpDx4H2l5cefEZHrXzZ22IZxmKQMeq8mHmp41vRoSQBzPKoZlGXzLNsWil7K2VcXESyJLDg5yCr5Ug4IOOorbG6Nw3xXKKOuhDn0yakNrWcmzpmlRGktZeMoUZMUn2mA6K3P6dBn5/bqzx+m9ND5/Cqb5apS/8AGsp9YSf6PjwW1ejKPufP1NzY+7kNsPza5bq7cWPr0HgMVgu/e2hbJGMydnNr/wCHgFdX7w4f615g3gkuPds7aSQn/EkGiFfEsefkONWHdzdoW2uR37W4l/SSYwPBUH2VHDzwO4AV0U2qbtu757754/RHbrq1HZWad8exVmcY0qWPkAT/ACr57Otn6LMSsPzlwzSOepBJCemMn941He0W6yqW8eoyzsFwc8FBGSPDPDu51aNhALCsY5RgKPIAYp78sPr/AIFJPdz8CRqpb5bOWRNUJxNH+cjZeaupyMEd+OXfg1baiNqwBWBHDOcj+dQUnF5QRSfDLfuft8XtnDcDGXX3wOjjg4+YPoRUzXOvY/JoF9bdIrnUo7lkXI/5frXRa3ovckzGsjtk0KUpUiBzj2ybvyyRwXUCl2tmJZRxOklW1Y6gFOPgc9KgtlbXjuE1RtnvX7S+DD+fI12SuT+1nYljAqyJEyXkrYiEDaCxyMs4HDGSOQBJPPmQrqKFYs5wO6a9w9uD7SoTZ2wJFVe2up2bHFVkIUHuB+I+eRUxFEFGBn1JJ9SSSayJJLp5NZNvs1dtFBbymVSyBCSo5nHLSehzjBrBsW2uFXM8uonkmFJXuDuANR78AetbW04C8Mir8RQ6c8sjiufUCtCHeXU6Rm3mWV+OllAA+8dRPwjvxUo5ccIi8J8kwa8Ma9msEhqCJMxStVej4X0v68KH5ECpe/u1jRnb4VGT/pUXY7GkuWFw7tCrJhVQ++UzkFmPw558ByxypmGIpt9FEst4RuzTKvxMF8yB+NR9zLZsNbXCxyg+7JG3vjuzjOoeBqXh3Utl4mEOe9yzn6mt6LZsS/DFGvki/wBK4rYx6yDqkyr2O+2htEhE69JYlYN+8hAyfL61KjesH4La6fyiwPqanF4cuHlQmq5Tg3nb+5aoyXkp9z2zSGa3s7iGU821RhX/AOIjcG+lWHZV1Mw/Pw9m3eHUqfQElfr51v0rkrNyxgFHDzkiNrbtRznWMxSjlInBs/rY+L8fGtG327dWTD8pTtYxynQZI/bH9cHxNWWlCs4xLlffQOHlEvs3bkEyBo543yByZQfVeBXyIrMVizkiLPf7mfnVPut2baQ5eBM94Gk/5cVpnca0/wB0f42/rUk4fF/f6lTrkXa52/bR/HcwrjvkT8M5qFvfaNbKdMGu5k6LErYJ8WI5eIBqJh3QtF5Qg/tFz+JxU3s7Y4AxEiIvgAo+nOjdWussPTflkJs3Z8rzNd3WO2YYRB8MS9w8cfiepNXXZsOlBnmeP9PpXi32Uq8T7x+nyrbkfAJ7gTUW3J5YNrG2J8mUlSAcHHAiq6zEnJOT41tPtRyMZA8hxrUqDZbCLXZv+zs6do3g6NBbN6gyLXSK537M49d3fS9F7CEHxUMz/VhXRK3KP+OOfgYuo/5GKUpVxQK4vvrLneACXkIUEOeWShIx+8ZPWu0VWt89w4NoovaZSRPglXGoeBH2lzxx8iKhZHdFxLaZqEssptK+r7Ntpx8EvYJFHIyq+rHjwJ+pqrbDmubrUz3ASNXZcRqFZ8YzhiMqOI48/KsiemlBZk1g2IXxnxEtFQ12Rb3Bnf8ARyIiM/PsipOnPcjZ4noQM86mAK+ml4vBc1khRvIkk6Qw/nNRJZx8ACgltJ+0eQ4cBnryqSkFYLzZep0kR+zkRWVTpDLpbGQynpw6EGtWa3vTwEtuAfthJNQ8QCSM+tWYi8Y4Ic+THcFJ+2i56cK+OhYZ4eIx86j7LeQ2mmC6HBQAkq8cryXUvPhjHDu5dTni2LLbOxgVZVdFDa30trUtlicHOdRrUsY3lupjMiZSNEKr7y+8dWOPM1elFp+V+5Vyn8yzWe14Zf0cqN4AjPyPH6Vt4qo3G69u32NP7JI+nEVkg3SRU1rczxAZydYCgDv5YqHoxfTJO5rtFqpVAS5uXk0WdxPOB8TsAEHq2frjwzU/a7su3vXc7zH7gZhGPMDGr5AVGdKh+aX8ko2bukTiXCsSFYEjngg488cqyV4hhVFCqoVRyCgADyAr3VDLRSlK4ApSlACtiyvDGe8HmP6Vr0roNZN292jrwFyAOPia1nuGIwWJHiax0oOJJCte/uuyikkxnQjNjvwCazg/9/jWhvAf/Cz/APCcfNSB+NdistIH0X72abGNvs+LXxklzNIe9pPe/wCXSPSrTWts2DRDGn3Y0X5KB/KtmvQo863l5FKUrpwUpSgD4RXCIlOzJ5bW6BRDIzwykHQ6nx9B5HINd4rDdWaSDTIiuvcyhh8iKrtrVkdrLqbXU8o4s+9MRYJBquZD8KQqWJPnjA+tY93tsyTSXEcyhHjYDs/ugalYHvIYcT412u02dFEMRRJGD9xVX8BVC3v9mckl0byxlSOVv0iPnQ/QnIBxnAyCOYzkGlZaOKg1HsbjrMy93RG1ht7xJNWh1bSxVsHOD3GsO0tizRADaN5Bao3+Hba3uJB1CA8RnlkA1CbS2OHdG2dayWQUAdpLKQ0gHVowGIJ58Tx7qV/ptqzN4GlepPEVknr67WKN5H+FFJP8h6nA9ahd3LN1iaSX9JM5kYdwPwj8T61gu9hXr6S1xFLoIYIykISOWQBhvWtrZ23GdzDPH2UwGcfZcd6H/U+fPEFHEfa8/Em3l8n3aV6sSFn8gBzJ6BR1NfbfYbTAG7J05ysAOEX/AIhHF2+grDtrZzSdm6Ea4nDqG+E8jhvkONZl3mZR+dtJ1xzZAJE+YxUvdt9nZFbc+4m4ogoCqAqjkAAAPICvdQX9tLbqZF843/pXk78Wv33/APbaqfSs+DLd8fiT9fFYHkc8cf1qAsr2W9OVDQ2wPPOJJe8Aj4F78cemeeJ6OMKAFAAAwAOAA8KjKO3h9kk8nqlK8s4GB3nA+RP4A1E6eqUpXAFK+Zr7QApWmu1E7Ywk6ZMAqD9sEc0PXqCOfCtyutNdgnkqu8VrOt1EbMv2k+oFFwQ7IAclTwJ09/3asOxd0tp3LRrdwxww60aQkjWyqwbSFDNjJAHHFe91iLnbEIQhltY5ncjiAzgIoz38fx7q67WvRUnCLkuTL1FzjJxiKUpThnilKUAKUpQApSlACoreaCd7dhbTpbv1lddQVcHURxwD4ngOPnUrVb342FJdQqi3K28KtrnJXVqVeIB4gaeBJB4H8eM7Hs5xZWpEmsTCRTzl7PTJOerandnKeJOT0AGMylR2zY1LtJqZjIMp2h9/sgcKSBgJrPvEAAcQPs1I1hXPM2b9axFHyorbuyO2T3TpkQ6o36q3n3H/AF6VK18IquMnF5RNrKwQWxdo9vGdQ0yIdMi9zDw7jg/IjpU3sxeLD1/r/Kq7tqP8luFulH5t8JOB4/C30Hy8aslowDK2eB69MHr+Bq9tJqS6ZQ45TRsutVXeePt7iC1HBTmSXH3RkD8G9SKuc0dUvad2tttHtJjpjkgCq+CQCGGQceX1FXRbw2uxeKW5ZLFGgUAKAAAAAOQA5AV6qHk3vtR/jBj3KGY/QVj/ANuTy/3a0cj782I1+Wcn0pVVTfgddkV5JyoO22h2186qcpBERw5F3ZdXyAx86+Ddqef+93J09YofdXyJ5n5VG7jW4SW7AGNLKoHcA0n9BVvpKMXLPJWrd0kkW+lKwXl4sSM8hwqjJP4Ad5PICllyXmvsq81mdOsc7r6N7y/8xHpW/VH2Xc3Ime6WHVHMSWjDDVp+yQD1/HJ5ZFWCDeQSZWO3uZJFxmNYmLDPLVjgM99Xzpln28lUbFjk+bQ3aW+vrWDUU1JMWdcEqqgFef63D1qxt7GHYaX2ncMnVdPMfxn8KlvZ7u1MjSXd0nZyyKEjizkxRg5wx+8x4nyHkLvWpTVtglLsy7725va+CD3U3Ot9nxlIFOWILuxy7EcsnAAA44AGOJqcpSmBVvPYpSlBwUpSgBSlKAFKUoAVB76bGlu7OSCCRY2k0gs2cacjWOHHiMj1qcpQdTxycXj2ULa/uoS7SMkVqGdubEqzMQOSrxACjgABUjUtv/u5Ik4v4F1js9FxGMaio4o6ZOGK9R3DhVSh3ttG/wAdBn72V/EVkamqSnlLg2dNapQWXyS9KxwXCuMoyuO9SD+FZdJ7jSY0YLu1WRGRxlWBB/08evpUFsGdoXNpMeKgmF+jp3DxHd5jpVjrS2rspZ0wSVZTlHHxI3Qr/TrU4SWNr6IyXlE5aza148xwP8jWO4tlYYZQw7mAI+RqpWm9xtpOzvFKuPtqMpIp5NgcRnHdzHTlU8N8rFuV1H66gfqKYjGS8Ck0s8G1FZonwIq/sqo/AVk01o/2qs//ADUX8X+lfH3qsx/+1F6En8BUsS+BXg39NU+/1WN1JMY2eCfBYqMlH658CST0+LwqTm31iPCCOac/qIwX1ZgMfI1HXEVxdf3kiKL/AHEZ593aN18h9KljH5uiUU85R8m3+gHwLJI3QBQPxP4A1ri0mu3V7kaI1OUhHU97/wCvyA57880NsoJCp0UKvvHwUAZNeUvJ3/R2rAfemZUH8Iy1UuUILK4+bf8AYYxKXHf0PW2Aot5Cx0gISCOBBA9zTjkc4xXTty914II0uERxNLBF2hd3dvhBK+8eHH8K5pFsAyENdOJCDlY1BES+h4ufFvlW/wD7IiHEQr+6AD9CKph+JVUvGM/fzJWaGy1d4Ox0rj9uFzpjmmjb7qzTo38Jbl6Yom9l1bS4jumnxziuApVvASgBkbxOR309T+JVWvbhr6iNn4fZBZymdgpUTuzvHHewCWMFSCVkjb443HxK3iPqMVLVpGe1jhilKUHBSlKAFKUoAUpSgDT2tteK2iaadwiKOJP0AHMkngAKo9zvzdT57CNbWPo0g1zkd+jOiP8AeLHwqN9pm1TJeCLPuW0aPjoZpdWgnv0IpI8WqnwzPq0xydmWGXk+4mcZA6uxBC+THpWfqrp8wreH8TS0unhhTsWfkWS9CO4FxJJcy8wsjFyPERjEaDx0geNbn5OpABRcd2AR+GK0rAQQQsyEaFBZ3JyxIGSzk8WPnWtBf9r70zCJDxWLPvkHkZiOWeegcO/PIeZsjbZJttvHl9/ovv6m7Bwgkklz4R5u90LaU6lUxt1MR058xjT9K8ncqDHxTZ+92rZ/p9KnYyCBpxjpjl6V6qv+qvjxufHzLPQrfO1EAmy7uH9FOs6/dnBDDydeJ9aWEd/eTmCAQJp/SyqXdYvAkgAv+qAT34qVSCW7m/JbY6SADPNzEKHu75G6DpzrpmxNiRWkKwwJpRfmT1Zj9pj1Nb/4fVZbH1LsY8ccv5mNrboVPZX3/Yr26fs1gs2MsjG5uGzmWQcs89C8ceZyfIcKsMuwLZvit4W840P4it+lbSWDHcm3lkV/ZOz/APJ23/sxf9NR28Ps8tLuMKYlhdfgkhCoyn0GCPA/SrNSu4OKTRyC63Q2lbHT2S3qfZkR1R8frq3Xyz61C7aN9Bp7W1W2VuUsja0U9NRQEKf2q7zXiWIMpVgGUjBBAII6gg86Xeng+kMx1U12cU2TsERntZH7aYj9IeQHdGOSjy/0qXVKk9vblNaZlskLw8S9sOLJ3tbZ+sfyxyqJsb+OZdUbBh17we5hzU+Bry2vouqnmzlfHx/19D0Wkvqsj7OPke3gz1KnvBwf6H1BqOudoyQZLgTRj4mThIg6lk5OB1K48q87xXRUKgONWSfIdKgEfSQRzBzUtPplKClPydttaliJY9q38RRdSiUMAy+XRgeY8CONQV26gai/uE4DuRqU4yFlb7QIB0uePDBzwNaUE6DVGZY17OSVFV2C+6HJXGeGPex6VuKxRGcYZQFYEFWXUjoy8QSOYxjxrQqoVXsFZ2Ofu8lm9mu2lXaAjWRHFxAwcKwYa4eKMcdTGWH7tderFHbIMEIoPgAKy1uQjsjtMC2e+W7ApSlTKxSlKAFKUoAUpSgCh7b9nUtxeTzi5SNJey93sRIw0R6ebEKOvQ1zm8tuzeRdZk/PzAuwALdmxiXIHAYCHAH3jX6CrnNx7O5pb6clxFbNIZBIuDMe0AMiR5yI/fDHWRn3uHU0rfTuXtXI7p79r974SOc7QLJC+r3Vcxg54ah2iZwDz4Z5dM1ln+Js/eb8TXXR7MrERSIIAWkjZTLIWkkGQRkM5JBHPhiue7J3QvZZmg7IRvEQstzIMxcB7rQr/iMy6W48BnjzpeemkkkuRqGqhJtvgx7AnKatWRHjOo8FB8zw4/yrZhvpbyTsNnjW2cPOQexiHU5+03cB9audl7KLQYa4Mt2/fM5K58EXCgeHGrdaWaRKEiRUUclUBQPIDhUF+GVys9Szn5eP1OT/ABGSjth/9NDdrdyOygEUWTxy7n45HPxM56k/SpWlK1TKbzyxSlKDgpSlAClKUAKqO8Hs0trmQzI0ltOeckJ06v215N9M1bqVxpNYZKMnF5RzS49l130v45O7tbZSfmGqB2xufd2w1S2yzIOJe1JJ4ffifjjxXlXaaVS9PW1jGPoXx1Vqec5KpuHu4I7CMXEaNJIXlcMoOGlYvjiOgIHpWTa/s5s5+PZCFsrlofc1BWDYdR7rjIHMVZ6VdhYwUbnnIpSldIilKUAKUpQApSlAClKUAKUpQApSlAClKUAKUpQApSlAClKUAKUpQApSlAClKUAKUpQApSlAClKUAKUpQB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8" name="Picture 4" descr="http://www.alltogetherwecan.com/wp-content/uploads/2009/01/proloquo2go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446722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77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3333099" cy="434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7912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funciona</a:t>
            </a:r>
            <a:r>
              <a:rPr lang="en-US" dirty="0" smtClean="0"/>
              <a:t> la </a:t>
            </a:r>
            <a:r>
              <a:rPr lang="en-US" dirty="0" err="1" smtClean="0"/>
              <a:t>pantalla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84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14" y="1413164"/>
            <a:ext cx="2918586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7"/>
            <a:ext cx="3657600" cy="466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152400"/>
            <a:ext cx="3072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Explore el </a:t>
            </a:r>
            <a:r>
              <a:rPr lang="en-US" dirty="0" err="1" smtClean="0"/>
              <a:t>iPad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un </a:t>
            </a:r>
            <a:r>
              <a:rPr lang="en-US" dirty="0" err="1" smtClean="0"/>
              <a:t>minuto</a:t>
            </a:r>
            <a:r>
              <a:rPr lang="en-US" dirty="0" smtClean="0"/>
              <a:t>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231" y="4362450"/>
            <a:ext cx="1828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83" y="2273534"/>
            <a:ext cx="3101279" cy="412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633542" y="5962650"/>
            <a:ext cx="3001201" cy="914400"/>
            <a:chOff x="2133600" y="5562600"/>
            <a:chExt cx="3001201" cy="91440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562600"/>
              <a:ext cx="300120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286000" y="5638800"/>
              <a:ext cx="2743200" cy="723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Si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mantiene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un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boton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presionado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, le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dara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la forma del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verbo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o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sustantivo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de la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palabra</a:t>
              </a:r>
              <a:r>
                <a:rPr lang="en-US" b="1" dirty="0" smtClean="0">
                  <a:solidFill>
                    <a:schemeClr val="tx1"/>
                  </a:solidFill>
                </a:rPr>
                <a:t>.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" name="Straight Arrow Connector 3"/>
          <p:cNvCxnSpPr>
            <a:endCxn id="15362" idx="1"/>
          </p:cNvCxnSpPr>
          <p:nvPr/>
        </p:nvCxnSpPr>
        <p:spPr>
          <a:xfrm flipV="1">
            <a:off x="6332831" y="5581650"/>
            <a:ext cx="914400" cy="666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0" y="152400"/>
            <a:ext cx="32004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Presione</a:t>
            </a:r>
            <a:r>
              <a:rPr lang="en-US" dirty="0" smtClean="0"/>
              <a:t> los </a:t>
            </a:r>
            <a:r>
              <a:rPr lang="en-US" dirty="0" err="1" smtClean="0"/>
              <a:t>botones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escuchar</a:t>
            </a:r>
            <a:r>
              <a:rPr lang="en-US" dirty="0" smtClean="0"/>
              <a:t> el </a:t>
            </a:r>
            <a:r>
              <a:rPr lang="en-US" dirty="0" err="1" smtClean="0"/>
              <a:t>mensaje</a:t>
            </a:r>
            <a:r>
              <a:rPr lang="en-US" dirty="0" smtClean="0"/>
              <a:t> o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navegar</a:t>
            </a:r>
            <a:r>
              <a:rPr lang="en-US" dirty="0" smtClean="0"/>
              <a:t> en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categorías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52800" y="2438400"/>
            <a:ext cx="2872614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Presione</a:t>
            </a:r>
            <a:r>
              <a:rPr lang="en-US" sz="1600" dirty="0" smtClean="0">
                <a:solidFill>
                  <a:schemeClr val="tx1"/>
                </a:solidFill>
              </a:rPr>
              <a:t> la </a:t>
            </a:r>
            <a:r>
              <a:rPr lang="en-US" sz="1600" dirty="0" err="1" smtClean="0">
                <a:solidFill>
                  <a:schemeClr val="tx1"/>
                </a:solidFill>
              </a:rPr>
              <a:t>ventana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mensaje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para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decir</a:t>
            </a:r>
            <a:r>
              <a:rPr lang="en-US" sz="1600" dirty="0" smtClean="0">
                <a:solidFill>
                  <a:schemeClr val="tx1"/>
                </a:solidFill>
              </a:rPr>
              <a:t> un </a:t>
            </a:r>
            <a:r>
              <a:rPr lang="en-US" sz="1600" dirty="0" err="1" smtClean="0">
                <a:solidFill>
                  <a:schemeClr val="tx1"/>
                </a:solidFill>
              </a:rPr>
              <a:t>mensaje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2830" y="1532082"/>
            <a:ext cx="2506369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Puede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borrar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letras</a:t>
            </a:r>
            <a:r>
              <a:rPr lang="en-US" sz="1400" b="1" dirty="0" smtClean="0">
                <a:solidFill>
                  <a:schemeClr val="tx1"/>
                </a:solidFill>
              </a:rPr>
              <a:t> o </a:t>
            </a:r>
            <a:r>
              <a:rPr lang="en-US" sz="1400" b="1" dirty="0" err="1" smtClean="0">
                <a:solidFill>
                  <a:schemeClr val="tx1"/>
                </a:solidFill>
              </a:rPr>
              <a:t>palabras</a:t>
            </a:r>
            <a:r>
              <a:rPr lang="en-US" sz="1400" b="1" dirty="0" smtClean="0">
                <a:solidFill>
                  <a:schemeClr val="tx1"/>
                </a:solidFill>
              </a:rPr>
              <a:t>. </a:t>
            </a:r>
            <a:r>
              <a:rPr lang="en-US" sz="1400" b="1" dirty="0" err="1" smtClean="0">
                <a:solidFill>
                  <a:schemeClr val="tx1"/>
                </a:solidFill>
              </a:rPr>
              <a:t>Presione</a:t>
            </a:r>
            <a:r>
              <a:rPr lang="en-US" sz="1400" b="1" dirty="0" smtClean="0">
                <a:solidFill>
                  <a:schemeClr val="tx1"/>
                </a:solidFill>
              </a:rPr>
              <a:t> dos </a:t>
            </a:r>
            <a:r>
              <a:rPr lang="en-US" sz="1400" b="1" dirty="0" err="1" smtClean="0">
                <a:solidFill>
                  <a:schemeClr val="tx1"/>
                </a:solidFill>
              </a:rPr>
              <a:t>veces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para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borrar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1609"/>
            <a:ext cx="2778083" cy="407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Botones</a:t>
            </a:r>
            <a:r>
              <a:rPr lang="en-US" dirty="0" smtClean="0"/>
              <a:t> de </a:t>
            </a:r>
            <a:r>
              <a:rPr lang="en-US" dirty="0" err="1" smtClean="0"/>
              <a:t>Navegacion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43800" y="19812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76913" y="1752600"/>
            <a:ext cx="240982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89" y="2171700"/>
            <a:ext cx="2932221" cy="78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0" y="2209800"/>
            <a:ext cx="2743200" cy="668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Botón</a:t>
            </a:r>
            <a:r>
              <a:rPr lang="en-US" b="1" dirty="0" smtClean="0">
                <a:solidFill>
                  <a:schemeClr val="tx1"/>
                </a:solidFill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</a:rPr>
              <a:t>Inicio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Siempre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regresa</a:t>
            </a:r>
            <a:r>
              <a:rPr lang="en-US" b="1" dirty="0" smtClean="0">
                <a:solidFill>
                  <a:schemeClr val="tx1"/>
                </a:solidFill>
              </a:rPr>
              <a:t> a la </a:t>
            </a:r>
            <a:r>
              <a:rPr lang="en-US" b="1" dirty="0" err="1" smtClean="0">
                <a:solidFill>
                  <a:schemeClr val="tx1"/>
                </a:solidFill>
              </a:rPr>
              <a:t>pantalla</a:t>
            </a:r>
            <a:r>
              <a:rPr lang="en-US" b="1" dirty="0" smtClean="0">
                <a:solidFill>
                  <a:schemeClr val="tx1"/>
                </a:solidFill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</a:rPr>
              <a:t>inicio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553200" y="2721006"/>
            <a:ext cx="0" cy="39083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77949" y="6629400"/>
            <a:ext cx="206435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497885" y="6120064"/>
            <a:ext cx="5219" cy="5093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97885" y="6317836"/>
            <a:ext cx="0" cy="2367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26" y="1352550"/>
            <a:ext cx="319427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28780" y="5517736"/>
            <a:ext cx="3001201" cy="914400"/>
            <a:chOff x="2133600" y="5562600"/>
            <a:chExt cx="3001201" cy="914400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562600"/>
              <a:ext cx="300120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286000" y="5638800"/>
              <a:ext cx="2743200" cy="723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Botón</a:t>
              </a:r>
              <a:r>
                <a:rPr lang="en-US" b="1" dirty="0" smtClean="0">
                  <a:solidFill>
                    <a:schemeClr val="tx1"/>
                  </a:solidFill>
                </a:rPr>
                <a:t> de </a:t>
              </a:r>
              <a:r>
                <a:rPr lang="en-US" b="1" dirty="0" err="1" smtClean="0">
                  <a:solidFill>
                    <a:schemeClr val="tx1"/>
                  </a:solidFill>
                </a:rPr>
                <a:t>Volver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Atrás</a:t>
              </a:r>
              <a:endParaRPr lang="en-US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Siempre</a:t>
              </a:r>
              <a:r>
                <a:rPr lang="en-US" b="1" dirty="0" smtClean="0">
                  <a:solidFill>
                    <a:schemeClr val="tx1"/>
                  </a:solidFill>
                </a:rPr>
                <a:t> lo </a:t>
              </a:r>
              <a:r>
                <a:rPr lang="en-US" b="1" dirty="0" err="1" smtClean="0">
                  <a:solidFill>
                    <a:schemeClr val="tx1"/>
                  </a:solidFill>
                </a:rPr>
                <a:t>regresa</a:t>
              </a:r>
              <a:r>
                <a:rPr lang="en-US" b="1" dirty="0" smtClean="0">
                  <a:solidFill>
                    <a:schemeClr val="tx1"/>
                  </a:solidFill>
                </a:rPr>
                <a:t> a la </a:t>
              </a:r>
              <a:r>
                <a:rPr lang="en-US" b="1" dirty="0" err="1" smtClean="0">
                  <a:solidFill>
                    <a:schemeClr val="tx1"/>
                  </a:solidFill>
                </a:rPr>
                <a:t>pantalla</a:t>
              </a:r>
              <a:endParaRPr lang="en-US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V="1">
            <a:off x="2362200" y="2877851"/>
            <a:ext cx="649199" cy="283714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924380" y="1423416"/>
            <a:ext cx="2970222" cy="748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Título</a:t>
            </a:r>
            <a:r>
              <a:rPr lang="en-US" b="1" dirty="0" smtClean="0">
                <a:solidFill>
                  <a:schemeClr val="tx1"/>
                </a:solidFill>
              </a:rPr>
              <a:t> de la </a:t>
            </a:r>
            <a:r>
              <a:rPr lang="en-US" b="1" dirty="0" err="1" smtClean="0">
                <a:solidFill>
                  <a:schemeClr val="tx1"/>
                </a:solidFill>
              </a:rPr>
              <a:t>Página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Siempre</a:t>
            </a:r>
            <a:r>
              <a:rPr lang="en-US" b="1" dirty="0" smtClean="0">
                <a:solidFill>
                  <a:schemeClr val="tx1"/>
                </a:solidFill>
              </a:rPr>
              <a:t> le </a:t>
            </a:r>
            <a:r>
              <a:rPr lang="en-US" b="1" dirty="0" err="1" smtClean="0">
                <a:solidFill>
                  <a:schemeClr val="tx1"/>
                </a:solidFill>
              </a:rPr>
              <a:t>indica</a:t>
            </a:r>
            <a:r>
              <a:rPr lang="en-US" b="1" dirty="0" smtClean="0">
                <a:solidFill>
                  <a:schemeClr val="tx1"/>
                </a:solidFill>
              </a:rPr>
              <a:t> en </a:t>
            </a:r>
            <a:r>
              <a:rPr lang="en-US" b="1" dirty="0" err="1" smtClean="0">
                <a:solidFill>
                  <a:schemeClr val="tx1"/>
                </a:solidFill>
              </a:rPr>
              <a:t>que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pantalla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está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480140" y="1981199"/>
            <a:ext cx="368062" cy="7398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9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805" y="1434882"/>
            <a:ext cx="2932221" cy="78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8229600" cy="1143000"/>
          </a:xfrm>
        </p:spPr>
        <p:txBody>
          <a:bodyPr/>
          <a:lstStyle/>
          <a:p>
            <a:r>
              <a:rPr lang="en-US" dirty="0" smtClean="0"/>
              <a:t>Mas </a:t>
            </a:r>
            <a:r>
              <a:rPr lang="en-US" dirty="0" err="1" smtClean="0"/>
              <a:t>Botones</a:t>
            </a:r>
            <a:r>
              <a:rPr lang="en-US" dirty="0" smtClean="0"/>
              <a:t> de </a:t>
            </a:r>
            <a:r>
              <a:rPr lang="en-US" dirty="0" err="1" smtClean="0"/>
              <a:t>Navegación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28575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889" y="5829300"/>
            <a:ext cx="2932221" cy="78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67400" y="5867400"/>
            <a:ext cx="2743200" cy="668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Ajustes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 </a:t>
            </a:r>
            <a:r>
              <a:rPr lang="en-US" b="1" dirty="0" err="1" smtClean="0">
                <a:solidFill>
                  <a:schemeClr val="tx1"/>
                </a:solidFill>
              </a:rPr>
              <a:t>mostrará</a:t>
            </a:r>
            <a:r>
              <a:rPr lang="en-US" b="1" dirty="0" smtClean="0">
                <a:solidFill>
                  <a:schemeClr val="tx1"/>
                </a:solidFill>
              </a:rPr>
              <a:t> los </a:t>
            </a:r>
            <a:r>
              <a:rPr lang="en-US" b="1" dirty="0" err="1" smtClean="0">
                <a:solidFill>
                  <a:schemeClr val="tx1"/>
                </a:solidFill>
              </a:rPr>
              <a:t>botones</a:t>
            </a:r>
            <a:r>
              <a:rPr lang="en-US" b="1" dirty="0" smtClean="0">
                <a:solidFill>
                  <a:schemeClr val="tx1"/>
                </a:solidFill>
              </a:rPr>
              <a:t> de control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140462" y="4648200"/>
            <a:ext cx="241538" cy="12282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46948" y="2090407"/>
            <a:ext cx="2311052" cy="25577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94556" y="1472460"/>
            <a:ext cx="2743200" cy="668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Teclado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 </a:t>
            </a:r>
            <a:r>
              <a:rPr lang="en-US" b="1" dirty="0" err="1" smtClean="0">
                <a:solidFill>
                  <a:schemeClr val="tx1"/>
                </a:solidFill>
              </a:rPr>
              <a:t>mostrará</a:t>
            </a:r>
            <a:r>
              <a:rPr lang="en-US" b="1" dirty="0" smtClean="0">
                <a:solidFill>
                  <a:schemeClr val="tx1"/>
                </a:solidFill>
              </a:rPr>
              <a:t> un </a:t>
            </a:r>
            <a:r>
              <a:rPr lang="en-US" b="1" dirty="0" err="1" smtClean="0">
                <a:solidFill>
                  <a:schemeClr val="tx1"/>
                </a:solidFill>
              </a:rPr>
              <a:t>teclado</a:t>
            </a:r>
            <a:r>
              <a:rPr lang="en-US" b="1" dirty="0" smtClean="0">
                <a:solidFill>
                  <a:schemeClr val="tx1"/>
                </a:solidFill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</a:rPr>
              <a:t>letras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3919"/>
            <a:ext cx="2921598" cy="98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2590800" y="3739639"/>
            <a:ext cx="3657600" cy="90856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" y="3086622"/>
            <a:ext cx="2932221" cy="78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40135" y="3124200"/>
            <a:ext cx="2743200" cy="668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Ver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Pantallas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 </a:t>
            </a:r>
            <a:r>
              <a:rPr lang="en-US" b="1" dirty="0" err="1" smtClean="0">
                <a:solidFill>
                  <a:schemeClr val="tx1"/>
                </a:solidFill>
              </a:rPr>
              <a:t>mostrará</a:t>
            </a:r>
            <a:r>
              <a:rPr lang="en-US" b="1" dirty="0" smtClean="0">
                <a:solidFill>
                  <a:schemeClr val="tx1"/>
                </a:solidFill>
              </a:rPr>
              <a:t> 3 </a:t>
            </a:r>
            <a:r>
              <a:rPr lang="en-US" b="1" dirty="0" err="1" smtClean="0">
                <a:solidFill>
                  <a:schemeClr val="tx1"/>
                </a:solidFill>
              </a:rPr>
              <a:t>pantallas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05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63635"/>
            <a:ext cx="2539555" cy="322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719" y="3352800"/>
            <a:ext cx="263842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0"/>
            <a:ext cx="1746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76200"/>
            <a:ext cx="152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Para </a:t>
            </a:r>
            <a:r>
              <a:rPr lang="en-US" dirty="0" err="1" smtClean="0">
                <a:solidFill>
                  <a:schemeClr val="tx1"/>
                </a:solidFill>
              </a:rPr>
              <a:t>cambiar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pantallas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48025"/>
            <a:ext cx="272415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3429000"/>
            <a:ext cx="2362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Vista </a:t>
            </a:r>
            <a:r>
              <a:rPr lang="en-US" dirty="0" err="1" smtClean="0">
                <a:solidFill>
                  <a:schemeClr val="tx1"/>
                </a:solidFill>
              </a:rPr>
              <a:t>cuadriculada</a:t>
            </a:r>
            <a:r>
              <a:rPr lang="en-US" dirty="0" smtClean="0">
                <a:solidFill>
                  <a:schemeClr val="tx1"/>
                </a:solidFill>
              </a:rPr>
              <a:t> o panel de </a:t>
            </a:r>
            <a:r>
              <a:rPr lang="en-US" dirty="0" err="1" smtClean="0">
                <a:solidFill>
                  <a:schemeClr val="tx1"/>
                </a:solidFill>
              </a:rPr>
              <a:t>comunicación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582" y="3364685"/>
            <a:ext cx="1878806" cy="246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786463"/>
            <a:ext cx="1778890" cy="208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8400" y="314716"/>
            <a:ext cx="26355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 Vistas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599" y="1524000"/>
            <a:ext cx="228601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438400" y="21336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286000" y="2133600"/>
            <a:ext cx="152400" cy="11144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562600" y="1524000"/>
            <a:ext cx="32975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562600" y="2133600"/>
            <a:ext cx="53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96000" y="2133600"/>
            <a:ext cx="609600" cy="1295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343400" y="2286000"/>
            <a:ext cx="202976" cy="114300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05200" y="1091184"/>
            <a:ext cx="566785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930289" y="903319"/>
            <a:ext cx="141696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81000" y="3248025"/>
            <a:ext cx="76200" cy="3476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19100" y="3248025"/>
            <a:ext cx="26860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09600" y="2133600"/>
            <a:ext cx="304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00800" y="1314236"/>
            <a:ext cx="2208169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Cuando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usa</a:t>
            </a:r>
            <a:r>
              <a:rPr lang="en-US" sz="1200" dirty="0" smtClean="0">
                <a:solidFill>
                  <a:srgbClr val="FF0000"/>
                </a:solidFill>
              </a:rPr>
              <a:t> el </a:t>
            </a:r>
            <a:r>
              <a:rPr lang="en-US" sz="1200" dirty="0" err="1" smtClean="0">
                <a:solidFill>
                  <a:srgbClr val="FF0000"/>
                </a:solidFill>
              </a:rPr>
              <a:t>teclado</a:t>
            </a:r>
            <a:r>
              <a:rPr lang="en-US" sz="1200" dirty="0" smtClean="0">
                <a:solidFill>
                  <a:srgbClr val="FF0000"/>
                </a:solidFill>
              </a:rPr>
              <a:t> en</a:t>
            </a:r>
          </a:p>
          <a:p>
            <a:r>
              <a:rPr lang="en-US" sz="1200" dirty="0" err="1" smtClean="0">
                <a:solidFill>
                  <a:srgbClr val="FF0000"/>
                </a:solidFill>
              </a:rPr>
              <a:t>Esta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pantalla</a:t>
            </a:r>
            <a:r>
              <a:rPr lang="en-US" sz="1200" dirty="0" smtClean="0">
                <a:solidFill>
                  <a:srgbClr val="FF0000"/>
                </a:solidFill>
              </a:rPr>
              <a:t>, </a:t>
            </a:r>
            <a:r>
              <a:rPr lang="en-US" sz="1200" dirty="0" err="1" smtClean="0">
                <a:solidFill>
                  <a:srgbClr val="FF0000"/>
                </a:solidFill>
              </a:rPr>
              <a:t>las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primeras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200" dirty="0" err="1" smtClean="0">
                <a:solidFill>
                  <a:srgbClr val="FF0000"/>
                </a:solidFill>
              </a:rPr>
              <a:t>Letras</a:t>
            </a:r>
            <a:r>
              <a:rPr lang="en-US" sz="1200" dirty="0" smtClean="0">
                <a:solidFill>
                  <a:srgbClr val="FF0000"/>
                </a:solidFill>
              </a:rPr>
              <a:t> del </a:t>
            </a:r>
            <a:r>
              <a:rPr lang="en-US" sz="1200" dirty="0" err="1" smtClean="0">
                <a:solidFill>
                  <a:srgbClr val="FF0000"/>
                </a:solidFill>
              </a:rPr>
              <a:t>teclado</a:t>
            </a:r>
            <a:r>
              <a:rPr lang="en-US" sz="1200" dirty="0" smtClean="0">
                <a:solidFill>
                  <a:srgbClr val="FF0000"/>
                </a:solidFill>
              </a:rPr>
              <a:t> en la </a:t>
            </a:r>
          </a:p>
          <a:p>
            <a:r>
              <a:rPr lang="en-US" sz="1200" dirty="0" err="1" smtClean="0">
                <a:solidFill>
                  <a:srgbClr val="FF0000"/>
                </a:solidFill>
              </a:rPr>
              <a:t>Primera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linea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serán</a:t>
            </a:r>
            <a:r>
              <a:rPr lang="en-US" sz="1200" dirty="0" smtClean="0">
                <a:solidFill>
                  <a:srgbClr val="FF0000"/>
                </a:solidFill>
              </a:rPr>
              <a:t> qwerty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E </a:t>
            </a:r>
            <a:r>
              <a:rPr lang="en-US" sz="1200" dirty="0" err="1" smtClean="0">
                <a:solidFill>
                  <a:srgbClr val="FF0000"/>
                </a:solidFill>
              </a:rPr>
              <a:t>incluye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predicción</a:t>
            </a:r>
            <a:r>
              <a:rPr lang="en-US" sz="1200" dirty="0" smtClean="0">
                <a:solidFill>
                  <a:srgbClr val="FF0000"/>
                </a:solidFill>
              </a:rPr>
              <a:t> de </a:t>
            </a:r>
          </a:p>
          <a:p>
            <a:r>
              <a:rPr lang="en-US" sz="1200" dirty="0" err="1" smtClean="0">
                <a:solidFill>
                  <a:srgbClr val="FF0000"/>
                </a:solidFill>
              </a:rPr>
              <a:t>Palabras</a:t>
            </a:r>
            <a:r>
              <a:rPr lang="en-US" sz="1200" dirty="0" smtClean="0">
                <a:solidFill>
                  <a:srgbClr val="FF0000"/>
                </a:solidFill>
              </a:rPr>
              <a:t>. Si </a:t>
            </a:r>
            <a:r>
              <a:rPr lang="en-US" sz="1200" dirty="0" err="1" smtClean="0">
                <a:solidFill>
                  <a:srgbClr val="FF0000"/>
                </a:solidFill>
              </a:rPr>
              <a:t>usa</a:t>
            </a:r>
            <a:r>
              <a:rPr lang="en-US" sz="1200" dirty="0" smtClean="0">
                <a:solidFill>
                  <a:srgbClr val="FF0000"/>
                </a:solidFill>
              </a:rPr>
              <a:t> el </a:t>
            </a:r>
            <a:r>
              <a:rPr lang="en-US" sz="1200" dirty="0" err="1" smtClean="0">
                <a:solidFill>
                  <a:srgbClr val="FF0000"/>
                </a:solidFill>
              </a:rPr>
              <a:t>teclado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  <a:p>
            <a:r>
              <a:rPr lang="en-US" sz="1200" dirty="0" err="1" smtClean="0">
                <a:solidFill>
                  <a:srgbClr val="FF0000"/>
                </a:solidFill>
              </a:rPr>
              <a:t>Que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estaá</a:t>
            </a:r>
            <a:r>
              <a:rPr lang="en-US" sz="1200" dirty="0" smtClean="0">
                <a:solidFill>
                  <a:srgbClr val="FF0000"/>
                </a:solidFill>
              </a:rPr>
              <a:t> en la parte de </a:t>
            </a:r>
            <a:r>
              <a:rPr lang="en-US" sz="1200" dirty="0" err="1" smtClean="0">
                <a:solidFill>
                  <a:srgbClr val="FF0000"/>
                </a:solidFill>
              </a:rPr>
              <a:t>abajo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De la </a:t>
            </a:r>
            <a:r>
              <a:rPr lang="en-US" sz="1200" dirty="0" err="1" smtClean="0">
                <a:solidFill>
                  <a:srgbClr val="FF0000"/>
                </a:solidFill>
              </a:rPr>
              <a:t>pantalla</a:t>
            </a:r>
            <a:r>
              <a:rPr lang="en-US" sz="1200" dirty="0" smtClean="0">
                <a:solidFill>
                  <a:srgbClr val="FF0000"/>
                </a:solidFill>
              </a:rPr>
              <a:t>, </a:t>
            </a:r>
            <a:r>
              <a:rPr lang="en-US" sz="1200" dirty="0" err="1" smtClean="0">
                <a:solidFill>
                  <a:srgbClr val="FF0000"/>
                </a:solidFill>
              </a:rPr>
              <a:t>las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letras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estarán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En </a:t>
            </a:r>
            <a:r>
              <a:rPr lang="en-US" sz="1200" dirty="0" err="1" smtClean="0">
                <a:solidFill>
                  <a:srgbClr val="FF0000"/>
                </a:solidFill>
              </a:rPr>
              <a:t>orden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alfabético</a:t>
            </a:r>
            <a:r>
              <a:rPr lang="en-US" sz="1200" dirty="0" smtClean="0">
                <a:solidFill>
                  <a:srgbClr val="FF0000"/>
                </a:solidFill>
              </a:rPr>
              <a:t> y no </a:t>
            </a:r>
            <a:r>
              <a:rPr lang="en-US" sz="1200" dirty="0" err="1" smtClean="0">
                <a:solidFill>
                  <a:srgbClr val="FF0000"/>
                </a:solidFill>
              </a:rPr>
              <a:t>incluye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200" dirty="0" err="1" smtClean="0">
                <a:solidFill>
                  <a:srgbClr val="FF0000"/>
                </a:solidFill>
              </a:rPr>
              <a:t>Predicción</a:t>
            </a:r>
            <a:r>
              <a:rPr lang="en-US" sz="1200" dirty="0" smtClean="0">
                <a:solidFill>
                  <a:srgbClr val="FF0000"/>
                </a:solidFill>
              </a:rPr>
              <a:t> de </a:t>
            </a:r>
            <a:r>
              <a:rPr lang="en-US" sz="1200" dirty="0" err="1" smtClean="0">
                <a:solidFill>
                  <a:srgbClr val="FF0000"/>
                </a:solidFill>
              </a:rPr>
              <a:t>palabras</a:t>
            </a:r>
            <a:r>
              <a:rPr lang="en-US" sz="1200" dirty="0" smtClean="0">
                <a:solidFill>
                  <a:srgbClr val="FF0000"/>
                </a:solidFill>
              </a:rPr>
              <a:t>. 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314716"/>
            <a:ext cx="2057400" cy="3710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Tres</a:t>
            </a:r>
            <a:r>
              <a:rPr lang="en-US" dirty="0" smtClean="0">
                <a:solidFill>
                  <a:schemeClr val="tx1"/>
                </a:solidFill>
              </a:rPr>
              <a:t> Vistas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3468672"/>
            <a:ext cx="1143000" cy="265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 smtClean="0">
                <a:solidFill>
                  <a:schemeClr val="tx1"/>
                </a:solidFill>
              </a:rPr>
              <a:t>Vistos</a:t>
            </a:r>
            <a:r>
              <a:rPr lang="en-US" sz="1050" b="1" dirty="0" smtClean="0">
                <a:solidFill>
                  <a:schemeClr val="tx1"/>
                </a:solidFill>
              </a:rPr>
              <a:t> </a:t>
            </a:r>
            <a:r>
              <a:rPr lang="en-US" sz="1050" b="1" dirty="0" err="1" smtClean="0">
                <a:solidFill>
                  <a:schemeClr val="tx1"/>
                </a:solidFill>
              </a:rPr>
              <a:t>recientemente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85146" y="4876801"/>
            <a:ext cx="1244154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 smtClean="0">
                <a:solidFill>
                  <a:schemeClr val="tx1"/>
                </a:solidFill>
              </a:rPr>
              <a:t>Detalles</a:t>
            </a:r>
            <a:r>
              <a:rPr lang="en-US" sz="1050" b="1" dirty="0" smtClean="0">
                <a:solidFill>
                  <a:schemeClr val="tx1"/>
                </a:solidFill>
              </a:rPr>
              <a:t> de lo </a:t>
            </a:r>
            <a:r>
              <a:rPr lang="en-US" sz="1050" b="1" dirty="0" err="1" smtClean="0">
                <a:solidFill>
                  <a:schemeClr val="tx1"/>
                </a:solidFill>
              </a:rPr>
              <a:t>visto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0400" y="3553218"/>
            <a:ext cx="1524000" cy="256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Vista del </a:t>
            </a:r>
            <a:r>
              <a:rPr lang="en-US" sz="1050" b="1" dirty="0" err="1" smtClean="0">
                <a:solidFill>
                  <a:schemeClr val="tx1"/>
                </a:solidFill>
              </a:rPr>
              <a:t>teclado</a:t>
            </a:r>
            <a:endParaRPr lang="en-US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001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Hay dos </a:t>
            </a:r>
            <a:r>
              <a:rPr lang="en-US" dirty="0" err="1" smtClean="0"/>
              <a:t>teclados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en </a:t>
            </a:r>
            <a:r>
              <a:rPr lang="en-US" dirty="0" err="1" smtClean="0"/>
              <a:t>Proloquo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9555" cy="322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43" y="57239"/>
            <a:ext cx="263842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7510" y="2228760"/>
            <a:ext cx="36534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Este </a:t>
            </a:r>
            <a:r>
              <a:rPr lang="en-US" dirty="0" err="1" smtClean="0"/>
              <a:t>teclado</a:t>
            </a:r>
            <a:r>
              <a:rPr lang="en-US" dirty="0" smtClean="0"/>
              <a:t> </a:t>
            </a:r>
            <a:r>
              <a:rPr lang="en-US" dirty="0" err="1" smtClean="0"/>
              <a:t>comienza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letras</a:t>
            </a:r>
            <a:r>
              <a:rPr lang="en-US" dirty="0" smtClean="0"/>
              <a:t> qwerty  en</a:t>
            </a:r>
          </a:p>
          <a:p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primera</a:t>
            </a:r>
            <a:r>
              <a:rPr lang="en-US" dirty="0" smtClean="0"/>
              <a:t> </a:t>
            </a:r>
            <a:r>
              <a:rPr lang="en-US" dirty="0" err="1" smtClean="0"/>
              <a:t>linea</a:t>
            </a:r>
            <a:r>
              <a:rPr lang="en-US" dirty="0" smtClean="0"/>
              <a:t> del </a:t>
            </a:r>
            <a:r>
              <a:rPr lang="en-US" dirty="0" err="1" smtClean="0"/>
              <a:t>teclado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contiene</a:t>
            </a:r>
            <a:r>
              <a:rPr lang="en-US" dirty="0" smtClean="0"/>
              <a:t> </a:t>
            </a:r>
            <a:r>
              <a:rPr lang="en-US" dirty="0" err="1" smtClean="0"/>
              <a:t>prediccion</a:t>
            </a:r>
            <a:r>
              <a:rPr lang="en-US" dirty="0" smtClean="0"/>
              <a:t> </a:t>
            </a:r>
          </a:p>
          <a:p>
            <a:r>
              <a:rPr lang="en-US" dirty="0"/>
              <a:t>d</a:t>
            </a:r>
            <a:r>
              <a:rPr lang="en-US" dirty="0" smtClean="0"/>
              <a:t>e </a:t>
            </a:r>
            <a:r>
              <a:rPr lang="en-US" dirty="0" err="1" smtClean="0"/>
              <a:t>palabras</a:t>
            </a:r>
            <a:r>
              <a:rPr lang="en-US" dirty="0" smtClean="0"/>
              <a:t>.  Lo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desactivar</a:t>
            </a:r>
            <a:r>
              <a:rPr lang="en-US" dirty="0" smtClean="0"/>
              <a:t> en </a:t>
            </a:r>
          </a:p>
          <a:p>
            <a:r>
              <a:rPr lang="en-US" dirty="0" err="1"/>
              <a:t>o</a:t>
            </a:r>
            <a:r>
              <a:rPr lang="en-US" dirty="0" err="1" smtClean="0"/>
              <a:t>pciones</a:t>
            </a:r>
            <a:r>
              <a:rPr lang="en-US" dirty="0" smtClean="0"/>
              <a:t>/</a:t>
            </a:r>
            <a:r>
              <a:rPr lang="en-US" dirty="0" err="1" smtClean="0"/>
              <a:t>restricciones</a:t>
            </a:r>
            <a:r>
              <a:rPr lang="en-US" dirty="0" smtClean="0"/>
              <a:t>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5" y="3657600"/>
            <a:ext cx="2092283" cy="306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185" y="4053075"/>
            <a:ext cx="2008740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0" y="4648200"/>
            <a:ext cx="3683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Este </a:t>
            </a:r>
            <a:r>
              <a:rPr lang="en-US" dirty="0" err="1" smtClean="0"/>
              <a:t>teclado</a:t>
            </a:r>
            <a:r>
              <a:rPr lang="en-US" dirty="0" smtClean="0"/>
              <a:t> </a:t>
            </a:r>
            <a:r>
              <a:rPr lang="en-US" dirty="0" err="1" smtClean="0"/>
              <a:t>contiene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letras</a:t>
            </a:r>
            <a:r>
              <a:rPr lang="en-US" dirty="0" smtClean="0"/>
              <a:t> </a:t>
            </a:r>
          </a:p>
          <a:p>
            <a:r>
              <a:rPr lang="en-US" dirty="0"/>
              <a:t>e</a:t>
            </a:r>
            <a:r>
              <a:rPr lang="en-US" dirty="0" smtClean="0"/>
              <a:t>n </a:t>
            </a:r>
            <a:r>
              <a:rPr lang="en-US" dirty="0" err="1" smtClean="0"/>
              <a:t>orden</a:t>
            </a:r>
            <a:r>
              <a:rPr lang="en-US" dirty="0" smtClean="0"/>
              <a:t> </a:t>
            </a:r>
            <a:r>
              <a:rPr lang="en-US" dirty="0" err="1" smtClean="0"/>
              <a:t>alfabetico</a:t>
            </a:r>
            <a:r>
              <a:rPr lang="en-US" dirty="0" smtClean="0"/>
              <a:t> y no </a:t>
            </a:r>
            <a:r>
              <a:rPr lang="en-US" dirty="0" err="1" smtClean="0"/>
              <a:t>contiene</a:t>
            </a:r>
            <a:endParaRPr lang="en-US" dirty="0" smtClean="0"/>
          </a:p>
          <a:p>
            <a:r>
              <a:rPr lang="en-US" dirty="0" err="1" smtClean="0"/>
              <a:t>predicción</a:t>
            </a:r>
            <a:r>
              <a:rPr lang="en-US" dirty="0" smtClean="0"/>
              <a:t> de </a:t>
            </a:r>
            <a:r>
              <a:rPr lang="en-US" dirty="0" err="1" smtClean="0"/>
              <a:t>palabras</a:t>
            </a:r>
            <a:r>
              <a:rPr lang="en-US" dirty="0" smtClean="0"/>
              <a:t>. Lo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Desactivar</a:t>
            </a:r>
            <a:r>
              <a:rPr lang="en-US" dirty="0" smtClean="0"/>
              <a:t> en </a:t>
            </a:r>
            <a:r>
              <a:rPr lang="en-US" dirty="0" err="1" smtClean="0"/>
              <a:t>opciones</a:t>
            </a:r>
            <a:r>
              <a:rPr lang="en-US" dirty="0" smtClean="0"/>
              <a:t>/</a:t>
            </a:r>
            <a:r>
              <a:rPr lang="en-US" dirty="0" err="1" smtClean="0"/>
              <a:t>restricciones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143000" y="5715000"/>
            <a:ext cx="17526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90700" y="2057400"/>
            <a:ext cx="13335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667000" y="304800"/>
            <a:ext cx="1962925" cy="228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Vista del </a:t>
            </a:r>
            <a:r>
              <a:rPr lang="en-US" dirty="0" err="1" smtClean="0"/>
              <a:t>teclado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67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-2192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en </a:t>
            </a:r>
            <a:r>
              <a:rPr lang="en-US" dirty="0" err="1" smtClean="0"/>
              <a:t>grupos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27199"/>
            <a:ext cx="4343400" cy="1892201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1.Core Word </a:t>
            </a:r>
            <a:r>
              <a:rPr lang="en-US" sz="1800" dirty="0" err="1" smtClean="0"/>
              <a:t>consiste</a:t>
            </a:r>
            <a:r>
              <a:rPr lang="en-US" sz="1800" dirty="0" smtClean="0"/>
              <a:t> en </a:t>
            </a:r>
            <a:r>
              <a:rPr lang="en-US" sz="1800" dirty="0" err="1" smtClean="0"/>
              <a:t>permitirle</a:t>
            </a:r>
            <a:r>
              <a:rPr lang="en-US" sz="1800" dirty="0" smtClean="0"/>
              <a:t> al </a:t>
            </a:r>
            <a:r>
              <a:rPr lang="en-US" sz="1800" dirty="0" err="1" smtClean="0"/>
              <a:t>estudiante</a:t>
            </a:r>
            <a:r>
              <a:rPr lang="en-US" sz="1800" dirty="0" smtClean="0"/>
              <a:t> </a:t>
            </a:r>
            <a:r>
              <a:rPr lang="en-US" sz="1800" dirty="0" err="1" smtClean="0"/>
              <a:t>construir</a:t>
            </a:r>
            <a:r>
              <a:rPr lang="en-US" sz="1800" dirty="0" smtClean="0"/>
              <a:t> </a:t>
            </a:r>
            <a:r>
              <a:rPr lang="en-US" sz="1800" dirty="0" err="1" smtClean="0"/>
              <a:t>oraciones</a:t>
            </a:r>
            <a:r>
              <a:rPr lang="en-US" sz="1800" dirty="0" smtClean="0"/>
              <a:t> </a:t>
            </a:r>
            <a:r>
              <a:rPr lang="en-US" sz="1800" dirty="0" err="1" smtClean="0"/>
              <a:t>gramaticamente</a:t>
            </a:r>
            <a:r>
              <a:rPr lang="en-US" sz="1800" dirty="0" smtClean="0"/>
              <a:t> </a:t>
            </a:r>
            <a:r>
              <a:rPr lang="en-US" sz="1800" dirty="0" err="1" smtClean="0"/>
              <a:t>correctas</a:t>
            </a:r>
            <a:r>
              <a:rPr lang="en-US" sz="1800" dirty="0" smtClean="0"/>
              <a:t>. </a:t>
            </a:r>
            <a:r>
              <a:rPr lang="en-US" sz="1800" dirty="0" err="1" smtClean="0"/>
              <a:t>Esta</a:t>
            </a:r>
            <a:r>
              <a:rPr lang="en-US" sz="1800" dirty="0" smtClean="0"/>
              <a:t> </a:t>
            </a:r>
            <a:r>
              <a:rPr lang="en-US" sz="1800" dirty="0" err="1" smtClean="0"/>
              <a:t>opcion</a:t>
            </a:r>
            <a:r>
              <a:rPr lang="en-US" sz="1800" dirty="0" smtClean="0"/>
              <a:t> </a:t>
            </a:r>
            <a:r>
              <a:rPr lang="en-US" sz="1800" dirty="0" err="1" smtClean="0"/>
              <a:t>puede</a:t>
            </a:r>
            <a:r>
              <a:rPr lang="en-US" sz="1800" dirty="0" smtClean="0"/>
              <a:t> </a:t>
            </a:r>
            <a:r>
              <a:rPr lang="en-US" sz="1800" dirty="0" err="1" smtClean="0"/>
              <a:t>contener</a:t>
            </a:r>
            <a:r>
              <a:rPr lang="en-US" sz="1800" dirty="0" smtClean="0"/>
              <a:t> de 9-64 </a:t>
            </a:r>
            <a:r>
              <a:rPr lang="en-US" sz="1800" dirty="0" err="1" smtClean="0"/>
              <a:t>botones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pagina</a:t>
            </a:r>
            <a:r>
              <a:rPr lang="en-US" sz="1800" dirty="0" smtClean="0"/>
              <a:t> con </a:t>
            </a:r>
            <a:r>
              <a:rPr lang="en-US" sz="1800" dirty="0" err="1" smtClean="0"/>
              <a:t>desplazo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la </a:t>
            </a:r>
            <a:r>
              <a:rPr lang="en-US" sz="1800" dirty="0" err="1" smtClean="0"/>
              <a:t>pantalla</a:t>
            </a:r>
            <a:r>
              <a:rPr lang="en-US" sz="1800" dirty="0" smtClean="0"/>
              <a:t>.</a:t>
            </a:r>
            <a:endParaRPr lang="en-US" sz="1800" dirty="0"/>
          </a:p>
          <a:p>
            <a:pPr lvl="1"/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678504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17815"/>
            <a:ext cx="2778344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59543" y="3962400"/>
            <a:ext cx="41558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2. Basic </a:t>
            </a:r>
            <a:r>
              <a:rPr lang="en-US" dirty="0">
                <a:solidFill>
                  <a:srgbClr val="FF0000"/>
                </a:solidFill>
              </a:rPr>
              <a:t>Communication  </a:t>
            </a:r>
            <a:r>
              <a:rPr lang="en-US" dirty="0" err="1" smtClean="0"/>
              <a:t>consiste</a:t>
            </a:r>
            <a:r>
              <a:rPr lang="en-US" dirty="0" smtClean="0"/>
              <a:t> en </a:t>
            </a:r>
            <a:r>
              <a:rPr lang="en-US" dirty="0" err="1" smtClean="0"/>
              <a:t>grupos</a:t>
            </a:r>
            <a:r>
              <a:rPr lang="en-US" dirty="0"/>
              <a:t> </a:t>
            </a:r>
            <a:r>
              <a:rPr lang="en-US" dirty="0" err="1" smtClean="0"/>
              <a:t>basicos</a:t>
            </a:r>
            <a:r>
              <a:rPr lang="en-US" dirty="0" smtClean="0"/>
              <a:t> de </a:t>
            </a:r>
            <a:r>
              <a:rPr lang="en-US" dirty="0" err="1" smtClean="0"/>
              <a:t>comunicacion</a:t>
            </a:r>
            <a:r>
              <a:rPr lang="en-US" dirty="0" smtClean="0"/>
              <a:t>. Este </a:t>
            </a:r>
            <a:r>
              <a:rPr lang="en-US" dirty="0" err="1" smtClean="0"/>
              <a:t>grupo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bueno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niños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no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construir</a:t>
            </a:r>
            <a:r>
              <a:rPr lang="en-US" dirty="0"/>
              <a:t> </a:t>
            </a:r>
            <a:r>
              <a:rPr lang="en-US" dirty="0" err="1" smtClean="0"/>
              <a:t>oraciones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construyen</a:t>
            </a:r>
            <a:r>
              <a:rPr lang="en-US" dirty="0" smtClean="0"/>
              <a:t> </a:t>
            </a:r>
            <a:r>
              <a:rPr lang="en-US" dirty="0" err="1" smtClean="0"/>
              <a:t>oraciones</a:t>
            </a:r>
            <a:r>
              <a:rPr lang="en-US" dirty="0" smtClean="0"/>
              <a:t> simples.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3. Blank Vocabulary  </a:t>
            </a:r>
            <a:r>
              <a:rPr lang="en-US" dirty="0" err="1" smtClean="0"/>
              <a:t>vocabulario</a:t>
            </a:r>
            <a:r>
              <a:rPr lang="en-US" dirty="0" smtClean="0"/>
              <a:t> en </a:t>
            </a:r>
            <a:r>
              <a:rPr lang="en-US" dirty="0" err="1" smtClean="0"/>
              <a:t>blanco</a:t>
            </a:r>
            <a:r>
              <a:rPr lang="en-US" dirty="0" smtClean="0"/>
              <a:t> </a:t>
            </a:r>
            <a:r>
              <a:rPr lang="en-US" dirty="0" err="1" smtClean="0"/>
              <a:t>totalmente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07" y="4267200"/>
            <a:ext cx="209166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Atencion</a:t>
            </a:r>
            <a:r>
              <a:rPr lang="en-US" dirty="0" smtClean="0"/>
              <a:t>: Si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n </a:t>
            </a:r>
            <a:r>
              <a:rPr lang="en-US" dirty="0" err="1" smtClean="0"/>
              <a:t>usuario</a:t>
            </a:r>
            <a:r>
              <a:rPr lang="en-US" dirty="0" smtClean="0"/>
              <a:t> y </a:t>
            </a:r>
            <a:r>
              <a:rPr lang="en-US" dirty="0" err="1" smtClean="0"/>
              <a:t>ya</a:t>
            </a:r>
            <a:r>
              <a:rPr lang="en-US" dirty="0" smtClean="0"/>
              <a:t> ha</a:t>
            </a:r>
          </a:p>
          <a:p>
            <a:r>
              <a:rPr lang="en-US" dirty="0" err="1"/>
              <a:t>t</a:t>
            </a:r>
            <a:r>
              <a:rPr lang="en-US" dirty="0" err="1" smtClean="0"/>
              <a:t>erminado</a:t>
            </a:r>
            <a:r>
              <a:rPr lang="en-US" dirty="0" smtClean="0"/>
              <a:t> de </a:t>
            </a:r>
          </a:p>
          <a:p>
            <a:r>
              <a:rPr lang="en-US" dirty="0" err="1" smtClean="0"/>
              <a:t>programarlo</a:t>
            </a:r>
            <a:r>
              <a:rPr lang="en-US" dirty="0" smtClean="0"/>
              <a:t>, </a:t>
            </a:r>
            <a:r>
              <a:rPr lang="en-US" dirty="0" err="1" smtClean="0"/>
              <a:t>Añadir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 un </a:t>
            </a:r>
            <a:r>
              <a:rPr lang="en-US" dirty="0" err="1" smtClean="0"/>
              <a:t>usuario</a:t>
            </a:r>
            <a:endParaRPr lang="en-US" dirty="0" smtClean="0"/>
          </a:p>
          <a:p>
            <a:r>
              <a:rPr lang="en-US" dirty="0" err="1"/>
              <a:t>n</a:t>
            </a:r>
            <a:r>
              <a:rPr lang="en-US" dirty="0" err="1" smtClean="0"/>
              <a:t>uevo</a:t>
            </a:r>
            <a:r>
              <a:rPr lang="en-US" dirty="0" smtClean="0"/>
              <a:t> no </a:t>
            </a:r>
          </a:p>
          <a:p>
            <a:r>
              <a:rPr lang="en-US" dirty="0" err="1"/>
              <a:t>b</a:t>
            </a:r>
            <a:r>
              <a:rPr lang="en-US" dirty="0" err="1" smtClean="0"/>
              <a:t>orrara</a:t>
            </a:r>
            <a:r>
              <a:rPr lang="en-US" dirty="0" smtClean="0"/>
              <a:t> el </a:t>
            </a:r>
            <a:r>
              <a:rPr lang="en-US" dirty="0" err="1" smtClean="0"/>
              <a:t>usuario</a:t>
            </a:r>
            <a:endParaRPr lang="en-US" dirty="0" smtClean="0"/>
          </a:p>
          <a:p>
            <a:r>
              <a:rPr lang="en-US" dirty="0" err="1"/>
              <a:t>q</a:t>
            </a:r>
            <a:r>
              <a:rPr lang="en-US" dirty="0" err="1" smtClean="0"/>
              <a:t>ue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tenia</a:t>
            </a:r>
            <a:endParaRPr lang="en-US" dirty="0" smtClean="0"/>
          </a:p>
          <a:p>
            <a:r>
              <a:rPr lang="en-US" dirty="0" err="1"/>
              <a:t>g</a:t>
            </a:r>
            <a:r>
              <a:rPr lang="en-US" dirty="0" err="1" smtClean="0"/>
              <a:t>rabado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9770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Controles</a:t>
            </a:r>
            <a:r>
              <a:rPr lang="en-US" dirty="0" smtClean="0"/>
              <a:t>/</a:t>
            </a:r>
            <a:r>
              <a:rPr lang="en-US" dirty="0" err="1" smtClean="0"/>
              <a:t>Opciones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90823"/>
            <a:ext cx="3106380" cy="298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5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44218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Botones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Opciones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err="1" smtClean="0"/>
              <a:t>debajo</a:t>
            </a:r>
            <a:r>
              <a:rPr lang="en-US" sz="3600" b="1" dirty="0" smtClean="0"/>
              <a:t> en la </a:t>
            </a:r>
            <a:r>
              <a:rPr lang="en-US" sz="3600" b="1" dirty="0" err="1" smtClean="0"/>
              <a:t>esquina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derecha</a:t>
            </a:r>
            <a:r>
              <a:rPr lang="en-US" sz="3600" b="1" dirty="0" smtClean="0"/>
              <a:t> de la </a:t>
            </a:r>
            <a:r>
              <a:rPr lang="en-US" sz="3600" b="1" dirty="0" err="1" smtClean="0"/>
              <a:t>pantalla</a:t>
            </a:r>
            <a:endParaRPr lang="en-US" sz="36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64792"/>
            <a:ext cx="391867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162372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2209800"/>
            <a:ext cx="3505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5955" y="2222500"/>
            <a:ext cx="38776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User, Appearance, Speech, Interaction, Grammar, </a:t>
            </a:r>
          </a:p>
          <a:p>
            <a:r>
              <a:rPr lang="en-US" sz="1400" b="1" dirty="0" smtClean="0"/>
              <a:t>Prediction, Vocabulary, Restrictions, Privacy, </a:t>
            </a:r>
          </a:p>
          <a:p>
            <a:r>
              <a:rPr lang="en-US" sz="1400" b="1" dirty="0" smtClean="0"/>
              <a:t>Backup, About, Support, Password</a:t>
            </a:r>
            <a:endParaRPr lang="en-US" sz="14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1867"/>
            <a:ext cx="1362383" cy="130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4991100"/>
            <a:ext cx="3576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Atención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Usted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puede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Desactivar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opción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presionando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Proloquo</a:t>
            </a:r>
            <a:r>
              <a:rPr lang="en-US" dirty="0" smtClean="0">
                <a:solidFill>
                  <a:srgbClr val="FF0000"/>
                </a:solidFill>
              </a:rPr>
              <a:t> en </a:t>
            </a:r>
            <a:r>
              <a:rPr lang="en-US" dirty="0" err="1" smtClean="0">
                <a:solidFill>
                  <a:srgbClr val="FF0000"/>
                </a:solidFill>
              </a:rPr>
              <a:t>las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opciones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generales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Del </a:t>
            </a:r>
            <a:r>
              <a:rPr lang="en-US" dirty="0" err="1" smtClean="0">
                <a:solidFill>
                  <a:srgbClr val="FF0000"/>
                </a:solidFill>
              </a:rPr>
              <a:t>iPad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057400" y="1981200"/>
            <a:ext cx="3604922" cy="979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Escoja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opción</a:t>
            </a:r>
            <a:r>
              <a:rPr lang="en-US" dirty="0" smtClean="0"/>
              <a:t>:</a:t>
            </a:r>
          </a:p>
          <a:p>
            <a:pPr algn="ctr"/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escojer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usuario</a:t>
            </a:r>
            <a:r>
              <a:rPr lang="en-US" dirty="0" smtClean="0"/>
              <a:t> hasta </a:t>
            </a:r>
            <a:r>
              <a:rPr lang="en-US" dirty="0" err="1" smtClean="0"/>
              <a:t>Privacidad</a:t>
            </a:r>
            <a:r>
              <a:rPr lang="en-US" dirty="0" smtClean="0"/>
              <a:t> y </a:t>
            </a:r>
            <a:r>
              <a:rPr lang="en-US" dirty="0" err="1" smtClean="0"/>
              <a:t>Contraseña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Como </a:t>
            </a:r>
            <a:r>
              <a:rPr lang="en-US" sz="2800" dirty="0" err="1" smtClean="0"/>
              <a:t>añadir</a:t>
            </a:r>
            <a:r>
              <a:rPr lang="en-US" sz="2800" dirty="0" smtClean="0"/>
              <a:t> a un </a:t>
            </a:r>
            <a:r>
              <a:rPr lang="en-US" sz="2800" dirty="0" err="1" smtClean="0"/>
              <a:t>usuario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>La </a:t>
            </a:r>
            <a:r>
              <a:rPr lang="en-US" sz="2800" dirty="0" err="1" smtClean="0"/>
              <a:t>primera</a:t>
            </a:r>
            <a:r>
              <a:rPr lang="en-US" sz="2800" dirty="0" smtClean="0"/>
              <a:t> </a:t>
            </a:r>
            <a:r>
              <a:rPr lang="en-US" sz="2800" dirty="0" err="1" smtClean="0"/>
              <a:t>vez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abre</a:t>
            </a:r>
            <a:r>
              <a:rPr lang="en-US" sz="2800" dirty="0" smtClean="0"/>
              <a:t> </a:t>
            </a:r>
            <a:r>
              <a:rPr lang="en-US" sz="2800" dirty="0" err="1" smtClean="0"/>
              <a:t>Proloquo</a:t>
            </a:r>
            <a:r>
              <a:rPr lang="en-US" sz="2800" dirty="0" smtClean="0"/>
              <a:t> 2.0 </a:t>
            </a:r>
            <a:r>
              <a:rPr lang="en-US" sz="2800" dirty="0" err="1" smtClean="0"/>
              <a:t>podra</a:t>
            </a:r>
            <a:r>
              <a:rPr lang="en-US" sz="2800" dirty="0" smtClean="0"/>
              <a:t> </a:t>
            </a:r>
            <a:r>
              <a:rPr lang="en-US" sz="2800" dirty="0" err="1" smtClean="0"/>
              <a:t>ver</a:t>
            </a:r>
            <a:r>
              <a:rPr lang="en-US" sz="2800" dirty="0" smtClean="0"/>
              <a:t> en la </a:t>
            </a:r>
            <a:r>
              <a:rPr lang="en-US" sz="2800" dirty="0" err="1" smtClean="0"/>
              <a:t>pantalla</a:t>
            </a:r>
            <a:r>
              <a:rPr lang="en-US" sz="2800" dirty="0" smtClean="0"/>
              <a:t> la </a:t>
            </a:r>
            <a:r>
              <a:rPr lang="en-US" sz="2800" dirty="0" err="1" smtClean="0"/>
              <a:t>opción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añadir</a:t>
            </a:r>
            <a:r>
              <a:rPr lang="en-US" sz="2800" dirty="0" smtClean="0"/>
              <a:t> un </a:t>
            </a:r>
            <a:r>
              <a:rPr lang="en-US" sz="2800" dirty="0" err="1" smtClean="0"/>
              <a:t>usuario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2667000" cy="42211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Escriba</a:t>
            </a:r>
            <a:r>
              <a:rPr lang="en-US" sz="2400" dirty="0" smtClean="0"/>
              <a:t> el </a:t>
            </a:r>
            <a:r>
              <a:rPr lang="en-US" sz="2400" dirty="0" err="1" smtClean="0"/>
              <a:t>nombre</a:t>
            </a:r>
            <a:r>
              <a:rPr lang="en-US" sz="2400" dirty="0" smtClean="0"/>
              <a:t> del </a:t>
            </a:r>
            <a:r>
              <a:rPr lang="en-US" sz="2400" dirty="0" err="1" smtClean="0"/>
              <a:t>usuario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Escoja</a:t>
            </a:r>
            <a:r>
              <a:rPr lang="en-US" sz="2400" dirty="0" smtClean="0"/>
              <a:t> el </a:t>
            </a:r>
            <a:r>
              <a:rPr lang="en-US" sz="2400" dirty="0" err="1" smtClean="0"/>
              <a:t>vocabulario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desea</a:t>
            </a:r>
            <a:r>
              <a:rPr lang="en-US" sz="2400" dirty="0" smtClean="0"/>
              <a:t> </a:t>
            </a:r>
            <a:r>
              <a:rPr lang="en-US" sz="2400" dirty="0" err="1" smtClean="0"/>
              <a:t>utilizar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Presione</a:t>
            </a:r>
            <a:r>
              <a:rPr lang="en-US" sz="2400" dirty="0" smtClean="0"/>
              <a:t> </a:t>
            </a:r>
            <a:r>
              <a:rPr lang="en-US" sz="2400" dirty="0" err="1" smtClean="0"/>
              <a:t>guardar</a:t>
            </a:r>
            <a:r>
              <a:rPr lang="en-US" sz="24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3351708" cy="490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433066"/>
            <a:ext cx="679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 </a:t>
            </a:r>
            <a:r>
              <a:rPr lang="en-US" dirty="0" err="1" smtClean="0"/>
              <a:t>pantallas</a:t>
            </a:r>
            <a:r>
              <a:rPr lang="en-US" dirty="0" smtClean="0"/>
              <a:t> </a:t>
            </a:r>
            <a:r>
              <a:rPr lang="en-US" dirty="0" err="1" smtClean="0"/>
              <a:t>básicas</a:t>
            </a:r>
            <a:r>
              <a:rPr lang="en-US" dirty="0" smtClean="0"/>
              <a:t> </a:t>
            </a:r>
            <a:r>
              <a:rPr lang="en-US" dirty="0" err="1" smtClean="0"/>
              <a:t>apareceran</a:t>
            </a:r>
            <a:r>
              <a:rPr lang="en-US" dirty="0" smtClean="0"/>
              <a:t>. </a:t>
            </a:r>
            <a:r>
              <a:rPr lang="en-US" dirty="0" err="1" smtClean="0"/>
              <a:t>Tendrá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añadir</a:t>
            </a:r>
            <a:r>
              <a:rPr lang="en-US" dirty="0" smtClean="0"/>
              <a:t> </a:t>
            </a:r>
            <a:r>
              <a:rPr lang="en-US" dirty="0" err="1" smtClean="0"/>
              <a:t>algunas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Objetivo</a:t>
            </a:r>
            <a:r>
              <a:rPr lang="en-US" dirty="0" smtClean="0"/>
              <a:t> de la </a:t>
            </a:r>
            <a:r>
              <a:rPr lang="en-US" dirty="0" err="1" smtClean="0"/>
              <a:t>Clase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562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Antes de </a:t>
            </a:r>
            <a:r>
              <a:rPr lang="en-US" dirty="0" err="1" smtClean="0">
                <a:solidFill>
                  <a:srgbClr val="FF0000"/>
                </a:solidFill>
              </a:rPr>
              <a:t>Almuerzo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Operación</a:t>
            </a:r>
            <a:r>
              <a:rPr lang="en-US" dirty="0" smtClean="0"/>
              <a:t> </a:t>
            </a:r>
            <a:r>
              <a:rPr lang="en-US" dirty="0" err="1" smtClean="0"/>
              <a:t>Básica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el </a:t>
            </a:r>
            <a:r>
              <a:rPr lang="en-US" dirty="0" err="1"/>
              <a:t>i</a:t>
            </a:r>
            <a:r>
              <a:rPr lang="en-US" dirty="0" err="1" smtClean="0"/>
              <a:t>Pad</a:t>
            </a:r>
            <a:endParaRPr lang="en-US" dirty="0" smtClean="0"/>
          </a:p>
          <a:p>
            <a:r>
              <a:rPr lang="en-US" dirty="0" err="1" smtClean="0"/>
              <a:t>Establecer</a:t>
            </a:r>
            <a:r>
              <a:rPr lang="en-US" dirty="0" smtClean="0"/>
              <a:t> al </a:t>
            </a:r>
            <a:r>
              <a:rPr lang="en-US" dirty="0" err="1" smtClean="0"/>
              <a:t>usuario</a:t>
            </a:r>
            <a:endParaRPr lang="en-US" dirty="0" smtClean="0"/>
          </a:p>
          <a:p>
            <a:r>
              <a:rPr lang="en-US" dirty="0" err="1" smtClean="0"/>
              <a:t>Opciones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Proloquo</a:t>
            </a:r>
            <a:endParaRPr lang="en-US" dirty="0" smtClean="0"/>
          </a:p>
          <a:p>
            <a:r>
              <a:rPr lang="en-US" dirty="0" err="1" smtClean="0"/>
              <a:t>Personalizar</a:t>
            </a:r>
            <a:r>
              <a:rPr lang="en-US" dirty="0" smtClean="0"/>
              <a:t> al </a:t>
            </a:r>
            <a:r>
              <a:rPr lang="en-US" dirty="0" err="1" smtClean="0"/>
              <a:t>usuario</a:t>
            </a:r>
            <a:endParaRPr lang="en-US" dirty="0" smtClean="0"/>
          </a:p>
          <a:p>
            <a:r>
              <a:rPr lang="en-US" dirty="0" err="1" smtClean="0"/>
              <a:t>Programar</a:t>
            </a:r>
            <a:r>
              <a:rPr lang="en-US" dirty="0" smtClean="0"/>
              <a:t> los </a:t>
            </a:r>
            <a:r>
              <a:rPr lang="en-US" dirty="0" err="1" smtClean="0"/>
              <a:t>botones</a:t>
            </a:r>
            <a:endParaRPr lang="en-US" dirty="0" smtClean="0"/>
          </a:p>
          <a:p>
            <a:r>
              <a:rPr lang="en-US" dirty="0" err="1" smtClean="0"/>
              <a:t>Programar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páginas</a:t>
            </a:r>
            <a:endParaRPr lang="en-US" dirty="0" smtClean="0"/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***</a:t>
            </a:r>
            <a:r>
              <a:rPr lang="en-US" dirty="0" err="1" smtClean="0">
                <a:solidFill>
                  <a:srgbClr val="FF0000"/>
                </a:solidFill>
              </a:rPr>
              <a:t>Almuerzo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Despues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Almuerzo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Como </a:t>
            </a:r>
            <a:r>
              <a:rPr lang="en-US" dirty="0" err="1" smtClean="0"/>
              <a:t>programar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differentes</a:t>
            </a:r>
            <a:r>
              <a:rPr lang="en-US" dirty="0" smtClean="0"/>
              <a:t> </a:t>
            </a:r>
            <a:r>
              <a:rPr lang="en-US" dirty="0" err="1" smtClean="0"/>
              <a:t>páginas</a:t>
            </a:r>
            <a:r>
              <a:rPr lang="en-US" dirty="0" smtClean="0"/>
              <a:t> y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enseñar</a:t>
            </a:r>
            <a:r>
              <a:rPr lang="en-US" dirty="0" smtClean="0"/>
              <a:t> al </a:t>
            </a:r>
            <a:r>
              <a:rPr lang="en-US" dirty="0" err="1" smtClean="0"/>
              <a:t>estudiante</a:t>
            </a:r>
            <a:r>
              <a:rPr lang="en-US" dirty="0" smtClean="0"/>
              <a:t> a </a:t>
            </a:r>
            <a:r>
              <a:rPr lang="en-US" dirty="0" err="1" smtClean="0"/>
              <a:t>usar</a:t>
            </a:r>
            <a:r>
              <a:rPr lang="en-US" dirty="0" smtClean="0"/>
              <a:t> el </a:t>
            </a:r>
            <a:r>
              <a:rPr lang="en-US" dirty="0" err="1" smtClean="0"/>
              <a:t>i</a:t>
            </a:r>
            <a:r>
              <a:rPr lang="en-US" dirty="0" err="1"/>
              <a:t>P</a:t>
            </a:r>
            <a:r>
              <a:rPr lang="en-US" dirty="0" err="1" smtClean="0"/>
              <a:t>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iPad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y no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Programar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páginas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ayudar</a:t>
            </a:r>
            <a:r>
              <a:rPr lang="en-US" dirty="0" smtClean="0"/>
              <a:t> al </a:t>
            </a:r>
            <a:r>
              <a:rPr lang="en-US" dirty="0" err="1" smtClean="0"/>
              <a:t>estudiante</a:t>
            </a:r>
            <a:r>
              <a:rPr lang="en-US" dirty="0" smtClean="0"/>
              <a:t> a </a:t>
            </a:r>
            <a:r>
              <a:rPr lang="en-US" dirty="0" err="1" smtClean="0"/>
              <a:t>usar</a:t>
            </a:r>
            <a:r>
              <a:rPr lang="en-US" dirty="0" smtClean="0"/>
              <a:t> el </a:t>
            </a:r>
            <a:r>
              <a:rPr lang="en-US" dirty="0" err="1" smtClean="0"/>
              <a:t>iPad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Mas </a:t>
            </a:r>
            <a:r>
              <a:rPr lang="en-US" dirty="0" err="1" smtClean="0"/>
              <a:t>Programación</a:t>
            </a:r>
            <a:endParaRPr lang="en-US" dirty="0" smtClean="0"/>
          </a:p>
          <a:p>
            <a:r>
              <a:rPr lang="en-US" dirty="0" smtClean="0"/>
              <a:t>Como </a:t>
            </a:r>
            <a:r>
              <a:rPr lang="en-US" dirty="0" err="1" smtClean="0"/>
              <a:t>mantener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copia</a:t>
            </a:r>
            <a:r>
              <a:rPr lang="en-US" dirty="0" smtClean="0"/>
              <a:t> de </a:t>
            </a:r>
            <a:r>
              <a:rPr lang="en-US" dirty="0" err="1" smtClean="0"/>
              <a:t>seguridad</a:t>
            </a:r>
            <a:r>
              <a:rPr lang="en-US" dirty="0" smtClean="0"/>
              <a:t> y </a:t>
            </a:r>
            <a:r>
              <a:rPr lang="en-US" dirty="0" err="1" smtClean="0"/>
              <a:t>restaurar</a:t>
            </a:r>
            <a:r>
              <a:rPr lang="en-US" dirty="0" smtClean="0"/>
              <a:t> </a:t>
            </a:r>
            <a:r>
              <a:rPr lang="en-US" dirty="0" err="1" smtClean="0"/>
              <a:t>usuarios</a:t>
            </a:r>
            <a:r>
              <a:rPr lang="en-US" dirty="0" smtClean="0"/>
              <a:t>.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Pantalla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Inicio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618"/>
            <a:ext cx="8229600" cy="1143000"/>
          </a:xfrm>
        </p:spPr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añadir</a:t>
            </a:r>
            <a:r>
              <a:rPr lang="en-US" dirty="0" smtClean="0"/>
              <a:t> un </a:t>
            </a:r>
            <a:r>
              <a:rPr lang="en-US" dirty="0" err="1" smtClean="0"/>
              <a:t>nuevo</a:t>
            </a:r>
            <a:r>
              <a:rPr lang="en-US" dirty="0" smtClean="0"/>
              <a:t> </a:t>
            </a:r>
            <a:r>
              <a:rPr lang="en-US" dirty="0" err="1" smtClean="0"/>
              <a:t>usuario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43100"/>
            <a:ext cx="3352800" cy="46101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Presione</a:t>
            </a:r>
            <a:r>
              <a:rPr lang="en-US" sz="2400" dirty="0" smtClean="0"/>
              <a:t> el </a:t>
            </a:r>
            <a:r>
              <a:rPr lang="en-US" sz="2400" dirty="0" err="1" smtClean="0"/>
              <a:t>botón</a:t>
            </a:r>
            <a:r>
              <a:rPr lang="en-US" sz="2400" dirty="0" smtClean="0"/>
              <a:t> de </a:t>
            </a:r>
            <a:r>
              <a:rPr lang="en-US" sz="2400" dirty="0" err="1" smtClean="0"/>
              <a:t>opciones</a:t>
            </a:r>
            <a:r>
              <a:rPr lang="en-US" sz="2400" dirty="0" smtClean="0"/>
              <a:t> en la parte de </a:t>
            </a:r>
            <a:r>
              <a:rPr lang="en-US" sz="2400" dirty="0" err="1" smtClean="0"/>
              <a:t>abajo</a:t>
            </a:r>
            <a:r>
              <a:rPr lang="en-US" sz="2400" dirty="0" smtClean="0"/>
              <a:t> de la </a:t>
            </a:r>
            <a:r>
              <a:rPr lang="en-US" sz="2400" dirty="0" err="1" smtClean="0"/>
              <a:t>pantalla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err="1" smtClean="0"/>
              <a:t>Presione</a:t>
            </a:r>
            <a:r>
              <a:rPr lang="en-US" sz="2400" dirty="0" smtClean="0"/>
              <a:t> </a:t>
            </a:r>
            <a:r>
              <a:rPr lang="en-US" sz="2400" dirty="0" err="1" smtClean="0"/>
              <a:t>usuario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Añada</a:t>
            </a:r>
            <a:r>
              <a:rPr lang="en-US" sz="2400" dirty="0" smtClean="0"/>
              <a:t> el </a:t>
            </a:r>
            <a:r>
              <a:rPr lang="en-US" sz="2400" dirty="0" err="1" smtClean="0"/>
              <a:t>nombre</a:t>
            </a:r>
            <a:r>
              <a:rPr lang="en-US" sz="2400" dirty="0" smtClean="0"/>
              <a:t> del </a:t>
            </a:r>
            <a:r>
              <a:rPr lang="en-US" sz="2400" dirty="0" err="1" smtClean="0"/>
              <a:t>usuario</a:t>
            </a:r>
            <a:r>
              <a:rPr lang="en-US" sz="2400" dirty="0" smtClean="0"/>
              <a:t> y </a:t>
            </a:r>
            <a:r>
              <a:rPr lang="en-US" sz="2400" dirty="0" err="1" smtClean="0"/>
              <a:t>escoja</a:t>
            </a:r>
            <a:r>
              <a:rPr lang="en-US" sz="2400" dirty="0" smtClean="0"/>
              <a:t> el </a:t>
            </a:r>
            <a:r>
              <a:rPr lang="en-US" sz="2400" dirty="0" err="1" smtClean="0"/>
              <a:t>tipo</a:t>
            </a:r>
            <a:r>
              <a:rPr lang="en-US" sz="2400" dirty="0" smtClean="0"/>
              <a:t> de </a:t>
            </a:r>
            <a:r>
              <a:rPr lang="en-US" sz="2400" dirty="0" err="1" smtClean="0"/>
              <a:t>vocabulario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desea</a:t>
            </a:r>
            <a:r>
              <a:rPr lang="en-US" sz="2400" dirty="0" smtClean="0"/>
              <a:t> </a:t>
            </a:r>
            <a:r>
              <a:rPr lang="en-US" sz="2400" dirty="0" err="1" smtClean="0"/>
              <a:t>usar</a:t>
            </a:r>
            <a:r>
              <a:rPr lang="en-US" sz="2400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343" y="2457450"/>
            <a:ext cx="241265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20378"/>
            <a:ext cx="2249060" cy="533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27813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886200" y="3190875"/>
            <a:ext cx="2895600" cy="19145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76600" y="1981200"/>
            <a:ext cx="1295400" cy="1809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667000" y="1419225"/>
            <a:ext cx="457200" cy="666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31343" y="1096370"/>
            <a:ext cx="24408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Atencion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si</a:t>
            </a:r>
            <a:r>
              <a:rPr lang="en-US" dirty="0" smtClean="0">
                <a:solidFill>
                  <a:srgbClr val="FF0000"/>
                </a:solidFill>
              </a:rPr>
              <a:t> no </a:t>
            </a:r>
            <a:r>
              <a:rPr lang="en-US" dirty="0" err="1" smtClean="0">
                <a:solidFill>
                  <a:srgbClr val="FF0000"/>
                </a:solidFill>
              </a:rPr>
              <a:t>escoje</a:t>
            </a:r>
            <a:r>
              <a:rPr lang="en-US" dirty="0" smtClean="0">
                <a:solidFill>
                  <a:srgbClr val="FF0000"/>
                </a:solidFill>
              </a:rPr>
              <a:t> el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Tipo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vocabulario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Desea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usar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Automaticamente</a:t>
            </a:r>
            <a:r>
              <a:rPr lang="en-US" dirty="0" smtClean="0">
                <a:solidFill>
                  <a:srgbClr val="FF0000"/>
                </a:solidFill>
              </a:rPr>
              <a:t> se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Elegirá</a:t>
            </a:r>
            <a:r>
              <a:rPr lang="en-US" dirty="0" smtClean="0">
                <a:solidFill>
                  <a:srgbClr val="FF0000"/>
                </a:solidFill>
              </a:rPr>
              <a:t> Core word.</a:t>
            </a: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921669" y="2457450"/>
            <a:ext cx="536531" cy="14293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97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Ajustes</a:t>
            </a:r>
            <a:r>
              <a:rPr lang="en-US" dirty="0" smtClean="0"/>
              <a:t>/Nuevo </a:t>
            </a:r>
            <a:r>
              <a:rPr lang="en-US" dirty="0" err="1" smtClean="0"/>
              <a:t>usuario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establecer</a:t>
            </a:r>
            <a:r>
              <a:rPr lang="en-US" dirty="0" smtClean="0"/>
              <a:t> un </a:t>
            </a:r>
            <a:r>
              <a:rPr lang="en-US" dirty="0" err="1" smtClean="0"/>
              <a:t>usuario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estudiante</a:t>
            </a:r>
            <a:r>
              <a:rPr lang="en-US" dirty="0" smtClean="0"/>
              <a:t> con Core y </a:t>
            </a:r>
            <a:r>
              <a:rPr lang="en-US" dirty="0" err="1" smtClean="0"/>
              <a:t>otro</a:t>
            </a:r>
            <a:r>
              <a:rPr lang="en-US" dirty="0" smtClean="0"/>
              <a:t> con Basic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determinar</a:t>
            </a:r>
            <a:r>
              <a:rPr lang="en-US" dirty="0" smtClean="0"/>
              <a:t> </a:t>
            </a:r>
            <a:r>
              <a:rPr lang="en-US" dirty="0" err="1" smtClean="0"/>
              <a:t>cual</a:t>
            </a:r>
            <a:r>
              <a:rPr lang="en-US" dirty="0" smtClean="0"/>
              <a:t> </a:t>
            </a:r>
            <a:r>
              <a:rPr lang="en-US" dirty="0" err="1" smtClean="0"/>
              <a:t>utiliza</a:t>
            </a:r>
            <a:r>
              <a:rPr lang="en-US" dirty="0" smtClean="0"/>
              <a:t> </a:t>
            </a:r>
            <a:r>
              <a:rPr lang="en-US" dirty="0" err="1" smtClean="0"/>
              <a:t>mejor</a:t>
            </a:r>
            <a:r>
              <a:rPr lang="en-US" dirty="0" smtClean="0"/>
              <a:t> el </a:t>
            </a:r>
            <a:r>
              <a:rPr lang="en-US" dirty="0" err="1" smtClean="0"/>
              <a:t>estudiante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nombrarlos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“El </a:t>
            </a:r>
            <a:r>
              <a:rPr lang="en-US" dirty="0" err="1" smtClean="0"/>
              <a:t>nombre</a:t>
            </a:r>
            <a:r>
              <a:rPr lang="en-US" dirty="0" smtClean="0"/>
              <a:t> del </a:t>
            </a:r>
            <a:r>
              <a:rPr lang="en-US" dirty="0" err="1" smtClean="0"/>
              <a:t>estudiante</a:t>
            </a:r>
            <a:r>
              <a:rPr lang="en-US" dirty="0" smtClean="0"/>
              <a:t>, Core”. </a:t>
            </a:r>
            <a:r>
              <a:rPr lang="en-US" dirty="0" err="1" smtClean="0"/>
              <a:t>Ejemplo</a:t>
            </a:r>
            <a:r>
              <a:rPr lang="en-US" dirty="0" smtClean="0"/>
              <a:t>: John Core</a:t>
            </a:r>
          </a:p>
          <a:p>
            <a:pPr lvl="1"/>
            <a:r>
              <a:rPr lang="en-US" dirty="0" smtClean="0"/>
              <a:t>“El </a:t>
            </a:r>
            <a:r>
              <a:rPr lang="en-US" dirty="0" err="1" smtClean="0"/>
              <a:t>nombre</a:t>
            </a:r>
            <a:r>
              <a:rPr lang="en-US" dirty="0" smtClean="0"/>
              <a:t> del </a:t>
            </a:r>
            <a:r>
              <a:rPr lang="en-US" dirty="0" err="1" smtClean="0"/>
              <a:t>estudiante</a:t>
            </a:r>
            <a:r>
              <a:rPr lang="en-US" dirty="0" smtClean="0"/>
              <a:t>, Basic”.  </a:t>
            </a:r>
            <a:r>
              <a:rPr lang="en-US" dirty="0" err="1" smtClean="0"/>
              <a:t>Ejemplo</a:t>
            </a:r>
            <a:r>
              <a:rPr lang="en-US" dirty="0" smtClean="0"/>
              <a:t>: John Basic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Entonces</a:t>
            </a:r>
            <a:r>
              <a:rPr lang="en-US" dirty="0" smtClean="0"/>
              <a:t>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escojer</a:t>
            </a:r>
            <a:r>
              <a:rPr lang="en-US" dirty="0" smtClean="0"/>
              <a:t> </a:t>
            </a:r>
            <a:r>
              <a:rPr lang="en-US" dirty="0" err="1" smtClean="0"/>
              <a:t>cual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vocabulario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estudiante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5772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1"/>
            <a:ext cx="8229600" cy="1143000"/>
          </a:xfrm>
        </p:spPr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cambiar</a:t>
            </a:r>
            <a:r>
              <a:rPr lang="en-US" dirty="0" smtClean="0"/>
              <a:t> la </a:t>
            </a:r>
            <a:r>
              <a:rPr lang="en-US" dirty="0" err="1" smtClean="0"/>
              <a:t>voz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599"/>
            <a:ext cx="294322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09886"/>
            <a:ext cx="29146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2262"/>
            <a:ext cx="1219200" cy="117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62" y="1119186"/>
            <a:ext cx="162372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5486400" y="3810000"/>
            <a:ext cx="304800" cy="228600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29540" y="5410200"/>
            <a:ext cx="3173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Atención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esta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es</a:t>
            </a:r>
            <a:r>
              <a:rPr lang="en-US" b="1" dirty="0" smtClean="0">
                <a:solidFill>
                  <a:srgbClr val="FF0000"/>
                </a:solidFill>
              </a:rPr>
              <a:t> la 4ta </a:t>
            </a:r>
            <a:r>
              <a:rPr lang="en-US" b="1" dirty="0" err="1" smtClean="0">
                <a:solidFill>
                  <a:srgbClr val="FF0000"/>
                </a:solidFill>
              </a:rPr>
              <a:t>manera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De </a:t>
            </a:r>
            <a:r>
              <a:rPr lang="en-US" b="1" dirty="0" err="1" smtClean="0">
                <a:solidFill>
                  <a:srgbClr val="FF0000"/>
                </a:solidFill>
              </a:rPr>
              <a:t>apagar</a:t>
            </a:r>
            <a:r>
              <a:rPr lang="en-US" b="1" dirty="0" smtClean="0">
                <a:solidFill>
                  <a:srgbClr val="FF0000"/>
                </a:solidFill>
              </a:rPr>
              <a:t> o </a:t>
            </a:r>
            <a:r>
              <a:rPr lang="en-US" b="1" dirty="0" err="1" smtClean="0">
                <a:solidFill>
                  <a:srgbClr val="FF0000"/>
                </a:solidFill>
              </a:rPr>
              <a:t>bajar</a:t>
            </a:r>
            <a:r>
              <a:rPr lang="en-US" b="1" dirty="0" smtClean="0">
                <a:solidFill>
                  <a:srgbClr val="FF0000"/>
                </a:solidFill>
              </a:rPr>
              <a:t> el </a:t>
            </a:r>
            <a:r>
              <a:rPr lang="en-US" b="1" dirty="0" err="1" smtClean="0">
                <a:solidFill>
                  <a:srgbClr val="FF0000"/>
                </a:solidFill>
              </a:rPr>
              <a:t>volumen</a:t>
            </a:r>
            <a:r>
              <a:rPr lang="en-US" b="1" dirty="0" smtClean="0">
                <a:solidFill>
                  <a:srgbClr val="FF0000"/>
                </a:solidFill>
              </a:rPr>
              <a:t>!!</a:t>
            </a: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5791200" y="4291012"/>
            <a:ext cx="381000" cy="40957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200650" y="1752600"/>
            <a:ext cx="381000" cy="40957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295900" y="3048000"/>
            <a:ext cx="381000" cy="40957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76900" y="1119186"/>
            <a:ext cx="1104900" cy="48101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/>
              <a:t>Opciones</a:t>
            </a:r>
            <a:r>
              <a:rPr lang="en-US" sz="900" dirty="0" smtClean="0"/>
              <a:t> de </a:t>
            </a:r>
            <a:r>
              <a:rPr lang="en-US" sz="900" dirty="0" err="1" smtClean="0"/>
              <a:t>voz</a:t>
            </a:r>
            <a:endParaRPr lang="en-US" sz="900" dirty="0"/>
          </a:p>
        </p:txBody>
      </p:sp>
      <p:sp>
        <p:nvSpPr>
          <p:cNvPr id="8" name="Rectangle 7"/>
          <p:cNvSpPr/>
          <p:nvPr/>
        </p:nvSpPr>
        <p:spPr>
          <a:xfrm>
            <a:off x="5791200" y="1828800"/>
            <a:ext cx="914400" cy="33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Escoja</a:t>
            </a:r>
            <a:r>
              <a:rPr lang="en-US" sz="900" dirty="0"/>
              <a:t> la </a:t>
            </a:r>
            <a:r>
              <a:rPr lang="en-US" sz="900" dirty="0" err="1"/>
              <a:t>voz</a:t>
            </a:r>
            <a:r>
              <a:rPr lang="en-US" sz="900" dirty="0"/>
              <a:t> </a:t>
            </a:r>
            <a:r>
              <a:rPr lang="en-US" sz="900" dirty="0" err="1"/>
              <a:t>que</a:t>
            </a:r>
            <a:r>
              <a:rPr lang="en-US" sz="900" dirty="0"/>
              <a:t> </a:t>
            </a:r>
          </a:p>
          <a:p>
            <a:pPr algn="ctr"/>
            <a:r>
              <a:rPr lang="en-US" sz="900" dirty="0" err="1"/>
              <a:t>Desea</a:t>
            </a:r>
            <a:r>
              <a:rPr lang="en-US" sz="900" dirty="0"/>
              <a:t> </a:t>
            </a:r>
            <a:r>
              <a:rPr lang="en-US" sz="900" dirty="0" err="1"/>
              <a:t>usar</a:t>
            </a:r>
            <a:endParaRPr lang="en-US" sz="900" dirty="0"/>
          </a:p>
        </p:txBody>
      </p:sp>
      <p:sp>
        <p:nvSpPr>
          <p:cNvPr id="13" name="Rectangle 12"/>
          <p:cNvSpPr/>
          <p:nvPr/>
        </p:nvSpPr>
        <p:spPr>
          <a:xfrm>
            <a:off x="5829540" y="2438400"/>
            <a:ext cx="876060" cy="471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Organizar</a:t>
            </a:r>
            <a:r>
              <a:rPr lang="en-US" sz="900" dirty="0"/>
              <a:t> o </a:t>
            </a:r>
            <a:r>
              <a:rPr lang="en-US" sz="900" dirty="0" err="1"/>
              <a:t>descargar</a:t>
            </a:r>
            <a:r>
              <a:rPr lang="en-US" sz="900" dirty="0"/>
              <a:t> </a:t>
            </a:r>
          </a:p>
          <a:p>
            <a:pPr algn="ctr"/>
            <a:r>
              <a:rPr lang="en-US" sz="900" dirty="0" err="1"/>
              <a:t>voces</a:t>
            </a:r>
            <a:endParaRPr lang="en-US" sz="900" dirty="0"/>
          </a:p>
        </p:txBody>
      </p:sp>
      <p:sp>
        <p:nvSpPr>
          <p:cNvPr id="14" name="Rectangle 13"/>
          <p:cNvSpPr/>
          <p:nvPr/>
        </p:nvSpPr>
        <p:spPr>
          <a:xfrm>
            <a:off x="5981700" y="3124200"/>
            <a:ext cx="581025" cy="33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/>
              <a:t>Cambiar</a:t>
            </a:r>
            <a:r>
              <a:rPr lang="en-US" sz="800" dirty="0"/>
              <a:t> el </a:t>
            </a:r>
          </a:p>
          <a:p>
            <a:pPr algn="ctr"/>
            <a:r>
              <a:rPr lang="en-US" sz="800" dirty="0" err="1"/>
              <a:t>volumen</a:t>
            </a:r>
            <a:endParaRPr lang="en-US" sz="800" dirty="0"/>
          </a:p>
        </p:txBody>
      </p:sp>
      <p:sp>
        <p:nvSpPr>
          <p:cNvPr id="15" name="Rectangle 14"/>
          <p:cNvSpPr/>
          <p:nvPr/>
        </p:nvSpPr>
        <p:spPr>
          <a:xfrm>
            <a:off x="5829540" y="3733800"/>
            <a:ext cx="87606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Cambiar</a:t>
            </a:r>
            <a:r>
              <a:rPr lang="en-US" sz="900" dirty="0"/>
              <a:t> el </a:t>
            </a:r>
            <a:r>
              <a:rPr lang="en-US" sz="900" dirty="0" err="1"/>
              <a:t>ritmo</a:t>
            </a:r>
            <a:r>
              <a:rPr lang="en-US" sz="900" dirty="0"/>
              <a:t> de la </a:t>
            </a:r>
            <a:r>
              <a:rPr lang="en-US" sz="900" dirty="0" err="1"/>
              <a:t>voz</a:t>
            </a:r>
            <a:endParaRPr lang="en-US" sz="900" dirty="0"/>
          </a:p>
        </p:txBody>
      </p:sp>
      <p:sp>
        <p:nvSpPr>
          <p:cNvPr id="16" name="Rectangle 15"/>
          <p:cNvSpPr/>
          <p:nvPr/>
        </p:nvSpPr>
        <p:spPr>
          <a:xfrm>
            <a:off x="6172200" y="4291013"/>
            <a:ext cx="990600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/>
              <a:t>Cambiar</a:t>
            </a:r>
            <a:r>
              <a:rPr lang="en-US" sz="900" dirty="0" smtClean="0"/>
              <a:t> la </a:t>
            </a:r>
            <a:r>
              <a:rPr lang="en-US" sz="900" dirty="0" err="1" smtClean="0"/>
              <a:t>pronunciacion</a:t>
            </a:r>
            <a:endParaRPr lang="en-US" sz="900" dirty="0"/>
          </a:p>
        </p:txBody>
      </p:sp>
      <p:sp>
        <p:nvSpPr>
          <p:cNvPr id="17" name="Rectangle 16"/>
          <p:cNvSpPr/>
          <p:nvPr/>
        </p:nvSpPr>
        <p:spPr>
          <a:xfrm>
            <a:off x="7258681" y="4291013"/>
            <a:ext cx="1123319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/>
              <a:t>Cambiar</a:t>
            </a:r>
            <a:r>
              <a:rPr lang="en-US" sz="900" dirty="0" smtClean="0"/>
              <a:t> </a:t>
            </a:r>
            <a:r>
              <a:rPr lang="en-US" sz="900" dirty="0" err="1" smtClean="0"/>
              <a:t>las</a:t>
            </a:r>
            <a:r>
              <a:rPr lang="en-US" sz="900" dirty="0" smtClean="0"/>
              <a:t> </a:t>
            </a:r>
            <a:r>
              <a:rPr lang="en-US" sz="900" dirty="0" err="1" smtClean="0"/>
              <a:t>caracteristicas</a:t>
            </a:r>
            <a:r>
              <a:rPr lang="en-US" sz="900" dirty="0" smtClean="0"/>
              <a:t> de la </a:t>
            </a:r>
            <a:r>
              <a:rPr lang="en-US" sz="900" dirty="0" err="1" smtClean="0"/>
              <a:t>voz</a:t>
            </a:r>
            <a:endParaRPr lang="en-US" sz="900" dirty="0"/>
          </a:p>
        </p:txBody>
      </p:sp>
      <p:sp>
        <p:nvSpPr>
          <p:cNvPr id="18" name="Rectangle 17"/>
          <p:cNvSpPr/>
          <p:nvPr/>
        </p:nvSpPr>
        <p:spPr>
          <a:xfrm>
            <a:off x="2590800" y="3124201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Speak message only, </a:t>
            </a:r>
            <a:r>
              <a:rPr lang="en-US" sz="900" dirty="0" err="1" smtClean="0"/>
              <a:t>hace</a:t>
            </a:r>
            <a:r>
              <a:rPr lang="en-US" sz="900" dirty="0" smtClean="0"/>
              <a:t> </a:t>
            </a:r>
            <a:r>
              <a:rPr lang="en-US" sz="900" dirty="0" err="1" smtClean="0"/>
              <a:t>que</a:t>
            </a:r>
            <a:r>
              <a:rPr lang="en-US" sz="900" dirty="0" smtClean="0"/>
              <a:t> </a:t>
            </a:r>
            <a:r>
              <a:rPr lang="en-US" sz="900" dirty="0" err="1" smtClean="0"/>
              <a:t>Proloquo</a:t>
            </a:r>
            <a:r>
              <a:rPr lang="en-US" sz="900" dirty="0" smtClean="0"/>
              <a:t> solo </a:t>
            </a:r>
            <a:r>
              <a:rPr lang="en-US" sz="900" dirty="0" err="1" smtClean="0"/>
              <a:t>diga</a:t>
            </a:r>
            <a:r>
              <a:rPr lang="en-US" sz="900" dirty="0" smtClean="0"/>
              <a:t> el </a:t>
            </a:r>
            <a:r>
              <a:rPr lang="en-US" sz="900" dirty="0" err="1" smtClean="0"/>
              <a:t>mensaje</a:t>
            </a:r>
            <a:r>
              <a:rPr lang="en-US" sz="900" dirty="0" smtClean="0"/>
              <a:t> </a:t>
            </a:r>
            <a:r>
              <a:rPr lang="en-US" sz="900" dirty="0" err="1" smtClean="0"/>
              <a:t>cuando</a:t>
            </a:r>
            <a:r>
              <a:rPr lang="en-US" sz="900" dirty="0" smtClean="0"/>
              <a:t> </a:t>
            </a:r>
            <a:r>
              <a:rPr lang="en-US" sz="900" dirty="0" err="1" smtClean="0"/>
              <a:t>este</a:t>
            </a:r>
            <a:r>
              <a:rPr lang="en-US" sz="900" dirty="0" smtClean="0"/>
              <a:t> </a:t>
            </a:r>
            <a:r>
              <a:rPr lang="en-US" sz="900" dirty="0" err="1" smtClean="0"/>
              <a:t>es</a:t>
            </a:r>
            <a:r>
              <a:rPr lang="en-US" sz="900" dirty="0" smtClean="0"/>
              <a:t> </a:t>
            </a:r>
            <a:r>
              <a:rPr lang="en-US" sz="900" dirty="0" err="1" smtClean="0"/>
              <a:t>presionado</a:t>
            </a:r>
            <a:endParaRPr lang="en-US" sz="900" dirty="0"/>
          </a:p>
        </p:txBody>
      </p:sp>
      <p:sp>
        <p:nvSpPr>
          <p:cNvPr id="19" name="Rectangle 18"/>
          <p:cNvSpPr/>
          <p:nvPr/>
        </p:nvSpPr>
        <p:spPr>
          <a:xfrm>
            <a:off x="2514600" y="5105400"/>
            <a:ext cx="2514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Speak all items, </a:t>
            </a:r>
            <a:r>
              <a:rPr lang="en-US" sz="900" dirty="0" err="1" smtClean="0"/>
              <a:t>hace</a:t>
            </a:r>
            <a:r>
              <a:rPr lang="en-US" sz="900" dirty="0" smtClean="0"/>
              <a:t> </a:t>
            </a:r>
            <a:r>
              <a:rPr lang="en-US" sz="900" dirty="0" err="1" smtClean="0"/>
              <a:t>que</a:t>
            </a:r>
            <a:r>
              <a:rPr lang="en-US" sz="900" dirty="0" smtClean="0"/>
              <a:t> </a:t>
            </a:r>
            <a:r>
              <a:rPr lang="en-US" sz="900" dirty="0" err="1" smtClean="0"/>
              <a:t>Proloquo</a:t>
            </a:r>
            <a:r>
              <a:rPr lang="en-US" sz="900" dirty="0" smtClean="0"/>
              <a:t> </a:t>
            </a:r>
            <a:r>
              <a:rPr lang="en-US" sz="900" dirty="0" err="1" smtClean="0"/>
              <a:t>diga</a:t>
            </a:r>
            <a:r>
              <a:rPr lang="en-US" sz="900" dirty="0" smtClean="0"/>
              <a:t> </a:t>
            </a:r>
            <a:r>
              <a:rPr lang="en-US" sz="900" dirty="0" err="1" smtClean="0"/>
              <a:t>todo</a:t>
            </a:r>
            <a:r>
              <a:rPr lang="en-US" sz="900" dirty="0" smtClean="0"/>
              <a:t> lo se </a:t>
            </a:r>
            <a:r>
              <a:rPr lang="en-US" sz="900" dirty="0" err="1" smtClean="0"/>
              <a:t>esta</a:t>
            </a:r>
            <a:r>
              <a:rPr lang="en-US" sz="900" dirty="0" smtClean="0"/>
              <a:t> </a:t>
            </a:r>
            <a:r>
              <a:rPr lang="en-US" sz="900" dirty="0" err="1" smtClean="0"/>
              <a:t>escribiendo</a:t>
            </a:r>
            <a:r>
              <a:rPr lang="en-US" sz="900" dirty="0" smtClean="0"/>
              <a:t> o solo los </a:t>
            </a:r>
            <a:r>
              <a:rPr lang="en-US" sz="900" dirty="0" err="1" smtClean="0"/>
              <a:t>mensajes</a:t>
            </a:r>
            <a:r>
              <a:rPr lang="en-US" sz="900" dirty="0" smtClean="0"/>
              <a:t> </a:t>
            </a:r>
            <a:r>
              <a:rPr lang="en-US" sz="900" dirty="0" err="1" smtClean="0"/>
              <a:t>que</a:t>
            </a:r>
            <a:r>
              <a:rPr lang="en-US" sz="900" dirty="0" smtClean="0"/>
              <a:t> se </a:t>
            </a:r>
            <a:r>
              <a:rPr lang="en-US" sz="900" dirty="0" err="1" smtClean="0"/>
              <a:t>ponen</a:t>
            </a:r>
            <a:r>
              <a:rPr lang="en-US" sz="900" dirty="0" smtClean="0"/>
              <a:t> en la </a:t>
            </a:r>
            <a:r>
              <a:rPr lang="en-US" sz="900" dirty="0" err="1" smtClean="0"/>
              <a:t>ventana</a:t>
            </a:r>
            <a:r>
              <a:rPr lang="en-US" sz="900" dirty="0" smtClean="0"/>
              <a:t> en </a:t>
            </a:r>
            <a:r>
              <a:rPr lang="en-US" sz="900" dirty="0" err="1" smtClean="0"/>
              <a:t>uso</a:t>
            </a:r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20" name="Rectangle 19"/>
          <p:cNvSpPr/>
          <p:nvPr/>
        </p:nvSpPr>
        <p:spPr>
          <a:xfrm>
            <a:off x="2514600" y="6056531"/>
            <a:ext cx="2514599" cy="496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Speak as you type, solo dice lo </a:t>
            </a:r>
            <a:r>
              <a:rPr lang="en-US" sz="900" dirty="0" err="1" smtClean="0"/>
              <a:t>que</a:t>
            </a:r>
            <a:r>
              <a:rPr lang="en-US" sz="900" dirty="0" smtClean="0"/>
              <a:t> el </a:t>
            </a:r>
            <a:r>
              <a:rPr lang="en-US" sz="900" dirty="0" err="1" smtClean="0"/>
              <a:t>estudiante</a:t>
            </a:r>
            <a:r>
              <a:rPr lang="en-US" sz="900" dirty="0" smtClean="0"/>
              <a:t> </a:t>
            </a:r>
            <a:r>
              <a:rPr lang="en-US" sz="900" dirty="0" err="1" smtClean="0"/>
              <a:t>escribe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1623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Appearance</a:t>
            </a:r>
            <a:endParaRPr lang="en-US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3" y="868903"/>
            <a:ext cx="1600200" cy="352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93" y="1"/>
            <a:ext cx="2552959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295400" y="1676400"/>
            <a:ext cx="7620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1676400" cy="161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2752" y="171578"/>
            <a:ext cx="5000728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ventana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opciones</a:t>
            </a:r>
            <a:r>
              <a:rPr lang="en-US" dirty="0" smtClean="0">
                <a:solidFill>
                  <a:srgbClr val="FF0000"/>
                </a:solidFill>
              </a:rPr>
              <a:t> le </a:t>
            </a:r>
            <a:r>
              <a:rPr lang="en-US" dirty="0" err="1" smtClean="0">
                <a:solidFill>
                  <a:srgbClr val="FF0000"/>
                </a:solidFill>
              </a:rPr>
              <a:t>permite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ver</a:t>
            </a:r>
            <a:r>
              <a:rPr lang="en-US" dirty="0" smtClean="0">
                <a:solidFill>
                  <a:srgbClr val="FF0000"/>
                </a:solidFill>
              </a:rPr>
              <a:t> el </a:t>
            </a:r>
            <a:r>
              <a:rPr lang="en-US" dirty="0" err="1" smtClean="0">
                <a:solidFill>
                  <a:srgbClr val="FF0000"/>
                </a:solidFill>
              </a:rPr>
              <a:t>mensaje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cambiar</a:t>
            </a:r>
            <a:r>
              <a:rPr lang="en-US" dirty="0" smtClean="0">
                <a:solidFill>
                  <a:srgbClr val="FF0000"/>
                </a:solidFill>
              </a:rPr>
              <a:t> el </a:t>
            </a:r>
            <a:r>
              <a:rPr lang="en-US" dirty="0" err="1" smtClean="0">
                <a:solidFill>
                  <a:srgbClr val="FF0000"/>
                </a:solidFill>
              </a:rPr>
              <a:t>tamaño</a:t>
            </a:r>
            <a:r>
              <a:rPr lang="en-US" dirty="0" smtClean="0">
                <a:solidFill>
                  <a:srgbClr val="FF0000"/>
                </a:solidFill>
              </a:rPr>
              <a:t> de la </a:t>
            </a:r>
            <a:r>
              <a:rPr lang="en-US" dirty="0" err="1" smtClean="0">
                <a:solidFill>
                  <a:srgbClr val="FF0000"/>
                </a:solidFill>
              </a:rPr>
              <a:t>ventana</a:t>
            </a:r>
            <a:r>
              <a:rPr lang="en-US" dirty="0" smtClean="0">
                <a:solidFill>
                  <a:srgbClr val="FF0000"/>
                </a:solidFill>
              </a:rPr>
              <a:t>. En </a:t>
            </a:r>
            <a:r>
              <a:rPr lang="en-US" dirty="0" err="1" smtClean="0">
                <a:solidFill>
                  <a:srgbClr val="FF0000"/>
                </a:solidFill>
              </a:rPr>
              <a:t>opciones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 err="1" smtClean="0">
                <a:solidFill>
                  <a:srgbClr val="FF0000"/>
                </a:solidFill>
              </a:rPr>
              <a:t>dicionales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puede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cambiar</a:t>
            </a:r>
            <a:r>
              <a:rPr lang="en-US" dirty="0" smtClean="0">
                <a:solidFill>
                  <a:srgbClr val="FF0000"/>
                </a:solidFill>
              </a:rPr>
              <a:t> la </a:t>
            </a:r>
            <a:r>
              <a:rPr lang="en-US" dirty="0" err="1" smtClean="0">
                <a:solidFill>
                  <a:srgbClr val="FF0000"/>
                </a:solidFill>
              </a:rPr>
              <a:t>posición</a:t>
            </a:r>
            <a:r>
              <a:rPr lang="en-US" dirty="0" smtClean="0">
                <a:solidFill>
                  <a:srgbClr val="FF0000"/>
                </a:solidFill>
              </a:rPr>
              <a:t> del </a:t>
            </a:r>
            <a:r>
              <a:rPr lang="en-US" dirty="0" err="1" smtClean="0">
                <a:solidFill>
                  <a:srgbClr val="FF0000"/>
                </a:solidFill>
              </a:rPr>
              <a:t>texto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también</a:t>
            </a:r>
            <a:r>
              <a:rPr lang="en-US" dirty="0" smtClean="0">
                <a:solidFill>
                  <a:srgbClr val="FF0000"/>
                </a:solidFill>
              </a:rPr>
              <a:t> le </a:t>
            </a:r>
            <a:r>
              <a:rPr lang="en-US" dirty="0" err="1" smtClean="0">
                <a:solidFill>
                  <a:srgbClr val="FF0000"/>
                </a:solidFill>
              </a:rPr>
              <a:t>permite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escojer</a:t>
            </a:r>
            <a:r>
              <a:rPr lang="en-US" dirty="0" smtClean="0">
                <a:solidFill>
                  <a:srgbClr val="FF0000"/>
                </a:solidFill>
              </a:rPr>
              <a:t> entre </a:t>
            </a:r>
            <a:r>
              <a:rPr lang="en-US" dirty="0" err="1" smtClean="0">
                <a:solidFill>
                  <a:srgbClr val="FF0000"/>
                </a:solidFill>
              </a:rPr>
              <a:t>texto</a:t>
            </a:r>
            <a:r>
              <a:rPr lang="en-US" dirty="0" smtClean="0">
                <a:solidFill>
                  <a:srgbClr val="FF0000"/>
                </a:solidFill>
              </a:rPr>
              <a:t> o </a:t>
            </a:r>
            <a:r>
              <a:rPr lang="en-US" dirty="0" err="1" smtClean="0">
                <a:solidFill>
                  <a:srgbClr val="FF0000"/>
                </a:solidFill>
              </a:rPr>
              <a:t>figuras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opción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herramientas</a:t>
            </a:r>
            <a:r>
              <a:rPr lang="en-US" dirty="0" smtClean="0">
                <a:solidFill>
                  <a:srgbClr val="FF0000"/>
                </a:solidFill>
              </a:rPr>
              <a:t> le </a:t>
            </a:r>
            <a:r>
              <a:rPr lang="en-US" dirty="0" err="1" smtClean="0">
                <a:solidFill>
                  <a:srgbClr val="FF0000"/>
                </a:solidFill>
              </a:rPr>
              <a:t>permite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cambiar</a:t>
            </a:r>
            <a:r>
              <a:rPr lang="en-US" dirty="0" smtClean="0">
                <a:solidFill>
                  <a:srgbClr val="FF0000"/>
                </a:solidFill>
              </a:rPr>
              <a:t> el </a:t>
            </a:r>
          </a:p>
          <a:p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 err="1" smtClean="0">
                <a:solidFill>
                  <a:srgbClr val="FF0000"/>
                </a:solidFill>
              </a:rPr>
              <a:t>amaño</a:t>
            </a:r>
            <a:r>
              <a:rPr lang="en-US" dirty="0" smtClean="0">
                <a:solidFill>
                  <a:srgbClr val="FF0000"/>
                </a:solidFill>
              </a:rPr>
              <a:t> de la </a:t>
            </a:r>
            <a:r>
              <a:rPr lang="en-US" dirty="0" err="1" smtClean="0">
                <a:solidFill>
                  <a:srgbClr val="FF0000"/>
                </a:solidFill>
              </a:rPr>
              <a:t>barra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herramientas</a:t>
            </a:r>
            <a:r>
              <a:rPr lang="en-US" dirty="0" smtClean="0">
                <a:solidFill>
                  <a:srgbClr val="FF0000"/>
                </a:solidFill>
              </a:rPr>
              <a:t> y </a:t>
            </a:r>
            <a:r>
              <a:rPr lang="en-US" dirty="0" err="1" smtClean="0">
                <a:solidFill>
                  <a:srgbClr val="FF0000"/>
                </a:solidFill>
              </a:rPr>
              <a:t>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quiere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 err="1" smtClean="0">
                <a:solidFill>
                  <a:srgbClr val="FF0000"/>
                </a:solidFill>
              </a:rPr>
              <a:t>lgún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símbolo</a:t>
            </a:r>
            <a:r>
              <a:rPr lang="en-US" dirty="0" smtClean="0">
                <a:solidFill>
                  <a:srgbClr val="FF0000"/>
                </a:solidFill>
              </a:rPr>
              <a:t> en la </a:t>
            </a:r>
            <a:r>
              <a:rPr lang="en-US" dirty="0" err="1" smtClean="0">
                <a:solidFill>
                  <a:srgbClr val="FF0000"/>
                </a:solidFill>
              </a:rPr>
              <a:t>barra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 </a:t>
            </a:r>
            <a:r>
              <a:rPr lang="en-US" dirty="0" err="1" smtClean="0"/>
              <a:t>opción</a:t>
            </a:r>
            <a:r>
              <a:rPr lang="en-US" dirty="0" smtClean="0"/>
              <a:t> de vista le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en </a:t>
            </a:r>
            <a:r>
              <a:rPr lang="en-US" dirty="0" err="1" smtClean="0"/>
              <a:t>vez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 </a:t>
            </a:r>
            <a:r>
              <a:rPr lang="en-US" dirty="0" err="1" smtClean="0"/>
              <a:t>botones</a:t>
            </a:r>
            <a:r>
              <a:rPr lang="en-US" dirty="0" smtClean="0"/>
              <a:t>. </a:t>
            </a:r>
            <a:r>
              <a:rPr lang="en-US" dirty="0" err="1" smtClean="0"/>
              <a:t>También</a:t>
            </a:r>
            <a:r>
              <a:rPr lang="en-US" dirty="0" smtClean="0"/>
              <a:t> le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poner</a:t>
            </a:r>
            <a:r>
              <a:rPr lang="en-US" dirty="0" smtClean="0"/>
              <a:t> la </a:t>
            </a:r>
            <a:r>
              <a:rPr lang="en-US" dirty="0" err="1" smtClean="0"/>
              <a:t>cantidad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figuras</a:t>
            </a:r>
            <a:r>
              <a:rPr lang="en-US" dirty="0" smtClean="0"/>
              <a:t> en </a:t>
            </a:r>
            <a:r>
              <a:rPr lang="en-US" dirty="0" err="1" smtClean="0"/>
              <a:t>columnas</a:t>
            </a:r>
            <a:r>
              <a:rPr lang="en-US" dirty="0" smtClean="0"/>
              <a:t> of </a:t>
            </a:r>
            <a:r>
              <a:rPr lang="en-US" dirty="0" err="1" smtClean="0"/>
              <a:t>filas</a:t>
            </a:r>
            <a:r>
              <a:rPr lang="en-US" dirty="0" smtClean="0"/>
              <a:t> (en </a:t>
            </a:r>
            <a:r>
              <a:rPr lang="en-US" dirty="0" err="1" smtClean="0"/>
              <a:t>opciones</a:t>
            </a:r>
            <a:endParaRPr lang="en-US" dirty="0"/>
          </a:p>
          <a:p>
            <a:r>
              <a:rPr lang="en-US" dirty="0" err="1"/>
              <a:t>a</a:t>
            </a:r>
            <a:r>
              <a:rPr lang="en-US" dirty="0" err="1" smtClean="0"/>
              <a:t>dicionales</a:t>
            </a:r>
            <a:r>
              <a:rPr lang="en-US" dirty="0" smtClean="0"/>
              <a:t>)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cuan</a:t>
            </a:r>
            <a:r>
              <a:rPr lang="en-US" dirty="0" smtClean="0"/>
              <a:t> </a:t>
            </a:r>
            <a:r>
              <a:rPr lang="en-US" dirty="0" err="1" smtClean="0"/>
              <a:t>cerca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endParaRPr lang="en-US" dirty="0" smtClean="0"/>
          </a:p>
          <a:p>
            <a:r>
              <a:rPr lang="en-US" dirty="0" err="1"/>
              <a:t>f</a:t>
            </a:r>
            <a:r>
              <a:rPr lang="en-US" dirty="0" err="1" smtClean="0"/>
              <a:t>iguras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unas</a:t>
            </a:r>
            <a:r>
              <a:rPr lang="en-US" dirty="0" smtClean="0"/>
              <a:t> de </a:t>
            </a:r>
            <a:r>
              <a:rPr lang="en-US" dirty="0" err="1" smtClean="0"/>
              <a:t>otras</a:t>
            </a:r>
            <a:r>
              <a:rPr lang="en-US" dirty="0" smtClean="0"/>
              <a:t> y el color del </a:t>
            </a:r>
            <a:r>
              <a:rPr lang="en-US" dirty="0" err="1" smtClean="0"/>
              <a:t>fondo</a:t>
            </a:r>
            <a:r>
              <a:rPr lang="en-US" dirty="0" smtClean="0"/>
              <a:t> de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Pantalla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La </a:t>
            </a:r>
            <a:r>
              <a:rPr lang="en-US" dirty="0" err="1" smtClean="0"/>
              <a:t>opcián</a:t>
            </a:r>
            <a:r>
              <a:rPr lang="en-US" dirty="0" smtClean="0"/>
              <a:t> de </a:t>
            </a:r>
            <a:r>
              <a:rPr lang="en-US" dirty="0" err="1" smtClean="0"/>
              <a:t>botones</a:t>
            </a:r>
            <a:r>
              <a:rPr lang="en-US" dirty="0" smtClean="0"/>
              <a:t> le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escojer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</a:p>
          <a:p>
            <a:r>
              <a:rPr lang="en-US" dirty="0" err="1"/>
              <a:t>n</a:t>
            </a:r>
            <a:r>
              <a:rPr lang="en-US" dirty="0" err="1" smtClean="0"/>
              <a:t>ombrar</a:t>
            </a:r>
            <a:r>
              <a:rPr lang="en-US" dirty="0" smtClean="0"/>
              <a:t> la </a:t>
            </a:r>
            <a:r>
              <a:rPr lang="en-US" dirty="0" err="1" smtClean="0"/>
              <a:t>figura</a:t>
            </a:r>
            <a:r>
              <a:rPr lang="en-US" dirty="0" smtClean="0"/>
              <a:t>. En </a:t>
            </a:r>
            <a:r>
              <a:rPr lang="en-US" dirty="0" err="1" smtClean="0"/>
              <a:t>opciones</a:t>
            </a:r>
            <a:r>
              <a:rPr lang="en-US" dirty="0" smtClean="0"/>
              <a:t> </a:t>
            </a:r>
            <a:r>
              <a:rPr lang="en-US" dirty="0" err="1" smtClean="0"/>
              <a:t>adicionales</a:t>
            </a:r>
            <a:endParaRPr lang="en-US" dirty="0" smtClean="0"/>
          </a:p>
          <a:p>
            <a:r>
              <a:rPr lang="en-US" dirty="0" err="1"/>
              <a:t>p</a:t>
            </a:r>
            <a:r>
              <a:rPr lang="en-US" dirty="0" err="1" smtClean="0"/>
              <a:t>uede</a:t>
            </a:r>
            <a:r>
              <a:rPr lang="en-US" dirty="0" smtClean="0"/>
              <a:t> </a:t>
            </a:r>
            <a:r>
              <a:rPr lang="en-US" dirty="0" err="1" smtClean="0"/>
              <a:t>escojer</a:t>
            </a:r>
            <a:r>
              <a:rPr lang="en-US" dirty="0" smtClean="0"/>
              <a:t> el color de los </a:t>
            </a:r>
            <a:r>
              <a:rPr lang="en-US" dirty="0" err="1" smtClean="0"/>
              <a:t>botones</a:t>
            </a:r>
            <a:r>
              <a:rPr lang="en-US" dirty="0" smtClean="0"/>
              <a:t> y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endParaRPr lang="en-US" dirty="0" smtClean="0"/>
          </a:p>
          <a:p>
            <a:r>
              <a:rPr lang="en-US" dirty="0" err="1"/>
              <a:t>a</a:t>
            </a:r>
            <a:r>
              <a:rPr lang="en-US" dirty="0" err="1" smtClean="0"/>
              <a:t>grupar</a:t>
            </a:r>
            <a:r>
              <a:rPr lang="en-US" dirty="0" smtClean="0"/>
              <a:t> los </a:t>
            </a:r>
            <a:r>
              <a:rPr lang="en-US" dirty="0" err="1" smtClean="0"/>
              <a:t>botones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aparezcan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arpetas</a:t>
            </a:r>
            <a:r>
              <a:rPr lang="en-US" dirty="0" smtClean="0"/>
              <a:t> o folders.</a:t>
            </a:r>
            <a:endParaRPr lang="en-US" dirty="0"/>
          </a:p>
          <a:p>
            <a:r>
              <a:rPr lang="en-US" dirty="0" err="1" smtClean="0">
                <a:solidFill>
                  <a:srgbClr val="FF0000"/>
                </a:solidFill>
              </a:rPr>
              <a:t>Usted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puede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cambiar</a:t>
            </a:r>
            <a:r>
              <a:rPr lang="en-US" dirty="0" smtClean="0">
                <a:solidFill>
                  <a:srgbClr val="FF0000"/>
                </a:solidFill>
              </a:rPr>
              <a:t> la </a:t>
            </a:r>
            <a:r>
              <a:rPr lang="en-US" dirty="0" err="1" smtClean="0">
                <a:solidFill>
                  <a:srgbClr val="FF0000"/>
                </a:solidFill>
              </a:rPr>
              <a:t>apariencia</a:t>
            </a:r>
            <a:r>
              <a:rPr lang="en-US" dirty="0" smtClean="0">
                <a:solidFill>
                  <a:srgbClr val="FF0000"/>
                </a:solidFill>
              </a:rPr>
              <a:t> de los </a:t>
            </a:r>
            <a:r>
              <a:rPr lang="en-US" dirty="0" err="1" smtClean="0">
                <a:solidFill>
                  <a:srgbClr val="FF0000"/>
                </a:solidFill>
              </a:rPr>
              <a:t>botones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err="1" smtClean="0">
                <a:solidFill>
                  <a:srgbClr val="FF0000"/>
                </a:solidFill>
              </a:rPr>
              <a:t>ndividualmente</a:t>
            </a:r>
            <a:r>
              <a:rPr lang="en-US" dirty="0" smtClean="0">
                <a:solidFill>
                  <a:srgbClr val="FF0000"/>
                </a:solidFill>
              </a:rPr>
              <a:t> en la </a:t>
            </a:r>
            <a:r>
              <a:rPr lang="en-US" dirty="0" err="1" smtClean="0">
                <a:solidFill>
                  <a:srgbClr val="FF0000"/>
                </a:solidFill>
              </a:rPr>
              <a:t>seccion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programación</a:t>
            </a:r>
            <a:r>
              <a:rPr lang="en-US" dirty="0" smtClean="0">
                <a:solidFill>
                  <a:srgbClr val="FF0000"/>
                </a:solidFill>
              </a:rPr>
              <a:t> de</a:t>
            </a:r>
          </a:p>
          <a:p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dirty="0" err="1" smtClean="0">
                <a:solidFill>
                  <a:srgbClr val="FF0000"/>
                </a:solidFill>
              </a:rPr>
              <a:t>otones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/>
          </a:p>
        </p:txBody>
      </p:sp>
      <p:sp>
        <p:nvSpPr>
          <p:cNvPr id="5" name="5-Point Star 4"/>
          <p:cNvSpPr/>
          <p:nvPr/>
        </p:nvSpPr>
        <p:spPr>
          <a:xfrm>
            <a:off x="4352752" y="1382204"/>
            <a:ext cx="27436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345698" y="57278"/>
            <a:ext cx="27436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260040" y="2286000"/>
            <a:ext cx="27436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020762"/>
          </a:xfrm>
        </p:spPr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personalizar</a:t>
            </a:r>
            <a:r>
              <a:rPr lang="en-US" dirty="0" smtClean="0"/>
              <a:t> </a:t>
            </a:r>
            <a:r>
              <a:rPr lang="en-US" dirty="0" err="1" smtClean="0"/>
              <a:t>botones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En la </a:t>
            </a:r>
            <a:r>
              <a:rPr lang="en-US" dirty="0" err="1" smtClean="0"/>
              <a:t>sección</a:t>
            </a:r>
            <a:r>
              <a:rPr lang="en-US" dirty="0" smtClean="0"/>
              <a:t> de “appearance” en el menu de </a:t>
            </a:r>
            <a:r>
              <a:rPr lang="en-US" dirty="0" err="1" smtClean="0"/>
              <a:t>opciones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podra</a:t>
            </a:r>
            <a:r>
              <a:rPr lang="en-US" dirty="0" smtClean="0"/>
              <a:t> </a:t>
            </a:r>
            <a:r>
              <a:rPr lang="en-US" dirty="0" err="1" smtClean="0"/>
              <a:t>personalizar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botones</a:t>
            </a:r>
            <a:r>
              <a:rPr lang="en-US" dirty="0" smtClean="0"/>
              <a:t> a la </a:t>
            </a:r>
            <a:r>
              <a:rPr lang="en-US" dirty="0" err="1" smtClean="0"/>
              <a:t>vez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 el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herramientas</a:t>
            </a:r>
            <a:r>
              <a:rPr lang="en-US" dirty="0" smtClean="0"/>
              <a:t> “view tools”,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personalizar</a:t>
            </a:r>
            <a:r>
              <a:rPr lang="en-US" dirty="0" smtClean="0"/>
              <a:t> </a:t>
            </a:r>
            <a:r>
              <a:rPr lang="en-US" dirty="0" err="1" smtClean="0"/>
              <a:t>botones</a:t>
            </a:r>
            <a:r>
              <a:rPr lang="en-US" dirty="0" smtClean="0"/>
              <a:t> </a:t>
            </a:r>
            <a:r>
              <a:rPr lang="en-US" dirty="0" err="1" smtClean="0"/>
              <a:t>individualmente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565815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40" y="4114800"/>
            <a:ext cx="1895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734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844"/>
            <a:ext cx="2667538" cy="118735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Interaccion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(o </a:t>
            </a:r>
            <a:r>
              <a:rPr lang="en-US" dirty="0" err="1" smtClean="0"/>
              <a:t>Acceso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9" y="1395984"/>
            <a:ext cx="172169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6677" y="0"/>
            <a:ext cx="6423169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Auto-clear Message </a:t>
            </a:r>
            <a:r>
              <a:rPr lang="en-US" dirty="0" smtClean="0"/>
              <a:t>(on)  (</a:t>
            </a:r>
            <a:r>
              <a:rPr lang="en-US" dirty="0" err="1" smtClean="0"/>
              <a:t>encendido</a:t>
            </a:r>
            <a:r>
              <a:rPr lang="en-US" dirty="0" smtClean="0"/>
              <a:t>) </a:t>
            </a:r>
            <a:r>
              <a:rPr lang="en-US" dirty="0" err="1" smtClean="0"/>
              <a:t>automaticamente</a:t>
            </a:r>
            <a:r>
              <a:rPr lang="en-US" dirty="0" smtClean="0"/>
              <a:t> </a:t>
            </a:r>
            <a:r>
              <a:rPr lang="en-US" dirty="0" err="1" smtClean="0"/>
              <a:t>borrará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l </a:t>
            </a:r>
            <a:r>
              <a:rPr lang="en-US" dirty="0" err="1" smtClean="0"/>
              <a:t>mensaje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el </a:t>
            </a:r>
            <a:r>
              <a:rPr lang="en-US" dirty="0" err="1" smtClean="0"/>
              <a:t>siguiente</a:t>
            </a:r>
            <a:r>
              <a:rPr lang="en-US" dirty="0" smtClean="0"/>
              <a:t> </a:t>
            </a:r>
            <a:r>
              <a:rPr lang="en-US" dirty="0" err="1" smtClean="0"/>
              <a:t>botón</a:t>
            </a:r>
            <a:r>
              <a:rPr lang="en-US" dirty="0" smtClean="0"/>
              <a:t> sea </a:t>
            </a:r>
            <a:r>
              <a:rPr lang="en-US" dirty="0" err="1" smtClean="0"/>
              <a:t>presionado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Hold Duration  </a:t>
            </a:r>
            <a:r>
              <a:rPr lang="en-US" dirty="0" err="1" smtClean="0"/>
              <a:t>requiere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botón</a:t>
            </a:r>
            <a:r>
              <a:rPr lang="en-US" dirty="0" smtClean="0"/>
              <a:t> se </a:t>
            </a:r>
            <a:r>
              <a:rPr lang="en-US" dirty="0" err="1" smtClean="0"/>
              <a:t>mantenga</a:t>
            </a:r>
            <a:r>
              <a:rPr lang="en-US" dirty="0" smtClean="0"/>
              <a:t> </a:t>
            </a:r>
            <a:r>
              <a:rPr lang="en-US" dirty="0" err="1" smtClean="0"/>
              <a:t>presionado</a:t>
            </a:r>
            <a:endParaRPr lang="en-US" dirty="0" smtClean="0"/>
          </a:p>
          <a:p>
            <a:r>
              <a:rPr lang="en-US" dirty="0" err="1"/>
              <a:t>p</a:t>
            </a:r>
            <a:r>
              <a:rPr lang="en-US" dirty="0" err="1" smtClean="0"/>
              <a:t>or</a:t>
            </a:r>
            <a:r>
              <a:rPr lang="en-US" dirty="0" smtClean="0"/>
              <a:t> un </a:t>
            </a:r>
            <a:r>
              <a:rPr lang="en-US" dirty="0" err="1" smtClean="0"/>
              <a:t>tiempo</a:t>
            </a:r>
            <a:r>
              <a:rPr lang="en-US" dirty="0" smtClean="0"/>
              <a:t> antes de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mensaje</a:t>
            </a:r>
            <a:r>
              <a:rPr lang="en-US" dirty="0" smtClean="0"/>
              <a:t> sea </a:t>
            </a:r>
            <a:r>
              <a:rPr lang="en-US" dirty="0" err="1" smtClean="0"/>
              <a:t>activado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Repeated Tap </a:t>
            </a:r>
            <a:r>
              <a:rPr lang="en-US" dirty="0" smtClean="0"/>
              <a:t>en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opción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err="1" smtClean="0"/>
              <a:t>gnorar</a:t>
            </a:r>
            <a:r>
              <a:rPr lang="en-US" dirty="0" smtClean="0"/>
              <a:t>, </a:t>
            </a:r>
            <a:r>
              <a:rPr lang="en-US" dirty="0" err="1" smtClean="0"/>
              <a:t>reiniciar</a:t>
            </a:r>
            <a:r>
              <a:rPr lang="en-US" dirty="0" smtClean="0"/>
              <a:t>, </a:t>
            </a:r>
            <a:r>
              <a:rPr lang="en-US" dirty="0" err="1" smtClean="0"/>
              <a:t>parar</a:t>
            </a:r>
            <a:r>
              <a:rPr lang="en-US" dirty="0" smtClean="0"/>
              <a:t> 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pausar</a:t>
            </a:r>
            <a:r>
              <a:rPr lang="en-US" dirty="0" smtClean="0"/>
              <a:t> el </a:t>
            </a:r>
            <a:r>
              <a:rPr lang="en-US" dirty="0" err="1" smtClean="0"/>
              <a:t>sonido</a:t>
            </a:r>
            <a:r>
              <a:rPr lang="en-US" dirty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voz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Repeat Delay </a:t>
            </a:r>
            <a:r>
              <a:rPr lang="en-US" dirty="0" err="1" smtClean="0"/>
              <a:t>funciona</a:t>
            </a:r>
            <a:r>
              <a:rPr lang="en-US" dirty="0" smtClean="0"/>
              <a:t> </a:t>
            </a:r>
            <a:r>
              <a:rPr lang="en-US" dirty="0" err="1" smtClean="0"/>
              <a:t>igual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apagando</a:t>
            </a:r>
            <a:r>
              <a:rPr lang="en-US" dirty="0" smtClean="0"/>
              <a:t> la </a:t>
            </a:r>
            <a:r>
              <a:rPr lang="en-US" dirty="0" err="1"/>
              <a:t>opción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repetir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Visual feedback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mensaje</a:t>
            </a:r>
            <a:r>
              <a:rPr lang="en-US" dirty="0" smtClean="0"/>
              <a:t> se </a:t>
            </a:r>
            <a:r>
              <a:rPr lang="en-US" dirty="0" err="1" smtClean="0"/>
              <a:t>expanda</a:t>
            </a:r>
            <a:r>
              <a:rPr lang="en-US" dirty="0" smtClean="0"/>
              <a:t> un </a:t>
            </a:r>
            <a:r>
              <a:rPr lang="en-US" dirty="0" err="1" smtClean="0"/>
              <a:t>poco</a:t>
            </a:r>
            <a:r>
              <a:rPr lang="en-US" dirty="0" smtClean="0"/>
              <a:t> </a:t>
            </a:r>
            <a:r>
              <a:rPr lang="en-US" dirty="0" err="1" smtClean="0"/>
              <a:t>mientras</a:t>
            </a:r>
            <a:endParaRPr lang="en-US" dirty="0" smtClean="0"/>
          </a:p>
          <a:p>
            <a:r>
              <a:rPr lang="en-US" dirty="0" err="1"/>
              <a:t>e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hablado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Keyboard button </a:t>
            </a:r>
            <a:r>
              <a:rPr lang="en-US" dirty="0" smtClean="0"/>
              <a:t>le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asegurar</a:t>
            </a:r>
            <a:r>
              <a:rPr lang="en-US" dirty="0" smtClean="0"/>
              <a:t> el </a:t>
            </a:r>
            <a:r>
              <a:rPr lang="en-US" dirty="0" err="1" smtClean="0"/>
              <a:t>mensaje</a:t>
            </a:r>
            <a:r>
              <a:rPr lang="en-US" dirty="0" smtClean="0"/>
              <a:t> en la </a:t>
            </a:r>
            <a:r>
              <a:rPr lang="en-US" dirty="0" err="1" smtClean="0"/>
              <a:t>pantalla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 </a:t>
            </a:r>
            <a:r>
              <a:rPr lang="en-US" dirty="0" err="1" smtClean="0"/>
              <a:t>teclado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Scroll by Page </a:t>
            </a:r>
            <a:r>
              <a:rPr lang="en-US" dirty="0" smtClean="0"/>
              <a:t>le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deslizarse</a:t>
            </a:r>
            <a:r>
              <a:rPr lang="en-US" dirty="0" smtClean="0"/>
              <a:t> o no en la </a:t>
            </a:r>
            <a:r>
              <a:rPr lang="en-US" dirty="0" err="1" smtClean="0"/>
              <a:t>pantalla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Show Paging Buttons  </a:t>
            </a:r>
            <a:r>
              <a:rPr lang="en-US" dirty="0" err="1" smtClean="0"/>
              <a:t>añade</a:t>
            </a:r>
            <a:r>
              <a:rPr lang="en-US" dirty="0" smtClean="0"/>
              <a:t> el </a:t>
            </a:r>
            <a:r>
              <a:rPr lang="en-US" dirty="0" err="1"/>
              <a:t>botón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subir</a:t>
            </a:r>
            <a:r>
              <a:rPr lang="en-US" dirty="0" smtClean="0"/>
              <a:t>/</a:t>
            </a:r>
            <a:r>
              <a:rPr lang="en-US" dirty="0" err="1" smtClean="0"/>
              <a:t>bajar</a:t>
            </a:r>
            <a:r>
              <a:rPr lang="en-US" dirty="0" smtClean="0"/>
              <a:t> en </a:t>
            </a:r>
            <a:r>
              <a:rPr lang="en-US" dirty="0" err="1" smtClean="0"/>
              <a:t>vez</a:t>
            </a:r>
            <a:r>
              <a:rPr lang="en-US" dirty="0" smtClean="0"/>
              <a:t> de </a:t>
            </a:r>
          </a:p>
          <a:p>
            <a:r>
              <a:rPr lang="en-US" dirty="0" err="1"/>
              <a:t>d</a:t>
            </a:r>
            <a:r>
              <a:rPr lang="en-US" dirty="0" err="1" smtClean="0"/>
              <a:t>eslizar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Allow Repeat </a:t>
            </a:r>
            <a:r>
              <a:rPr lang="en-US" dirty="0" smtClean="0"/>
              <a:t>no le </a:t>
            </a:r>
            <a:r>
              <a:rPr lang="en-US" dirty="0" err="1" smtClean="0"/>
              <a:t>permitirá</a:t>
            </a:r>
            <a:r>
              <a:rPr lang="en-US" dirty="0" smtClean="0"/>
              <a:t> al </a:t>
            </a:r>
            <a:r>
              <a:rPr lang="en-US" dirty="0" err="1" smtClean="0"/>
              <a:t>estudiante</a:t>
            </a:r>
            <a:r>
              <a:rPr lang="en-US" dirty="0" smtClean="0"/>
              <a:t>  </a:t>
            </a:r>
            <a:r>
              <a:rPr lang="en-US" dirty="0" err="1" smtClean="0"/>
              <a:t>presionar</a:t>
            </a:r>
            <a:r>
              <a:rPr lang="en-US" dirty="0" smtClean="0"/>
              <a:t> el </a:t>
            </a:r>
            <a:r>
              <a:rPr lang="en-US" dirty="0" err="1" smtClean="0"/>
              <a:t>mismo</a:t>
            </a:r>
            <a:r>
              <a:rPr lang="en-US" dirty="0" smtClean="0"/>
              <a:t> </a:t>
            </a:r>
          </a:p>
          <a:p>
            <a:r>
              <a:rPr lang="en-US" dirty="0" err="1"/>
              <a:t>botón</a:t>
            </a:r>
            <a:r>
              <a:rPr lang="en-US" dirty="0"/>
              <a:t> </a:t>
            </a:r>
            <a:r>
              <a:rPr lang="en-US" dirty="0" err="1"/>
              <a:t>varias</a:t>
            </a:r>
            <a:r>
              <a:rPr lang="en-US" dirty="0"/>
              <a:t> </a:t>
            </a:r>
            <a:r>
              <a:rPr lang="en-US" dirty="0" err="1" smtClean="0"/>
              <a:t>veces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815584"/>
            <a:ext cx="2690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Orientation support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Opcion</a:t>
            </a:r>
            <a:r>
              <a:rPr lang="en-US" dirty="0" smtClean="0"/>
              <a:t>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rotar</a:t>
            </a:r>
            <a:r>
              <a:rPr lang="en-US" dirty="0" smtClean="0"/>
              <a:t> o no </a:t>
            </a:r>
          </a:p>
          <a:p>
            <a:r>
              <a:rPr lang="en-US" dirty="0" err="1" smtClean="0"/>
              <a:t>Rotar</a:t>
            </a:r>
            <a:r>
              <a:rPr lang="en-US" dirty="0" smtClean="0"/>
              <a:t> la </a:t>
            </a:r>
            <a:r>
              <a:rPr lang="en-US" dirty="0" err="1" smtClean="0"/>
              <a:t>pantalla</a:t>
            </a:r>
            <a:r>
              <a:rPr lang="en-US" dirty="0" smtClean="0"/>
              <a:t>.     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2696706" y="557284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591877" y="1609344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591877" y="5471537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549628" y="257556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Gramatica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00600" cy="4419600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Grammar support </a:t>
            </a:r>
            <a:r>
              <a:rPr lang="en-US" sz="1800" dirty="0" smtClean="0"/>
              <a:t>le </a:t>
            </a:r>
            <a:r>
              <a:rPr lang="en-US" sz="1800" dirty="0" err="1" smtClean="0"/>
              <a:t>permite</a:t>
            </a:r>
            <a:r>
              <a:rPr lang="en-US" sz="1800" dirty="0" smtClean="0"/>
              <a:t> </a:t>
            </a:r>
            <a:r>
              <a:rPr lang="en-US" sz="1800" dirty="0" err="1" smtClean="0"/>
              <a:t>apagar</a:t>
            </a:r>
            <a:r>
              <a:rPr lang="en-US" sz="1800" dirty="0" smtClean="0"/>
              <a:t> la </a:t>
            </a:r>
            <a:r>
              <a:rPr lang="en-US" sz="1800" dirty="0" err="1" smtClean="0"/>
              <a:t>opción</a:t>
            </a:r>
            <a:r>
              <a:rPr lang="en-US" sz="1800" dirty="0" smtClean="0"/>
              <a:t> de </a:t>
            </a:r>
            <a:r>
              <a:rPr lang="en-US" sz="1800" dirty="0" err="1" smtClean="0"/>
              <a:t>cambiar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formas</a:t>
            </a:r>
            <a:r>
              <a:rPr lang="en-US" sz="1800" dirty="0" smtClean="0"/>
              <a:t> de </a:t>
            </a:r>
            <a:r>
              <a:rPr lang="en-US" sz="1800" dirty="0" err="1" smtClean="0"/>
              <a:t>verbo</a:t>
            </a:r>
            <a:r>
              <a:rPr lang="en-US" sz="1800" dirty="0" smtClean="0"/>
              <a:t> y </a:t>
            </a:r>
            <a:r>
              <a:rPr lang="en-US" sz="1800" dirty="0" err="1" smtClean="0"/>
              <a:t>demás</a:t>
            </a:r>
            <a:r>
              <a:rPr lang="en-US" sz="1800" dirty="0" smtClean="0"/>
              <a:t>.</a:t>
            </a:r>
            <a:endParaRPr lang="en-US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Trigger options </a:t>
            </a:r>
            <a:r>
              <a:rPr lang="en-US" sz="1800" dirty="0" smtClean="0"/>
              <a:t>le </a:t>
            </a:r>
            <a:r>
              <a:rPr lang="en-US" sz="1800" dirty="0" err="1" smtClean="0"/>
              <a:t>permite</a:t>
            </a:r>
            <a:r>
              <a:rPr lang="en-US" sz="1800" dirty="0" smtClean="0"/>
              <a:t> </a:t>
            </a:r>
            <a:r>
              <a:rPr lang="en-US" sz="1800" dirty="0" err="1" smtClean="0"/>
              <a:t>ajustar</a:t>
            </a:r>
            <a:r>
              <a:rPr lang="en-US" sz="1800" dirty="0" smtClean="0"/>
              <a:t> lo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desea</a:t>
            </a:r>
            <a:r>
              <a:rPr lang="en-US" sz="1800" dirty="0" smtClean="0"/>
              <a:t> </a:t>
            </a:r>
            <a:r>
              <a:rPr lang="en-US" sz="1800" dirty="0" err="1" smtClean="0"/>
              <a:t>usar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r>
              <a:rPr lang="en-US" sz="1800" dirty="0" err="1" smtClean="0"/>
              <a:t>utiliza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opciones</a:t>
            </a:r>
            <a:r>
              <a:rPr lang="en-US" sz="1800" dirty="0" smtClean="0"/>
              <a:t> de </a:t>
            </a:r>
            <a:r>
              <a:rPr lang="en-US" sz="1800" dirty="0" err="1" smtClean="0"/>
              <a:t>gramática</a:t>
            </a:r>
            <a:r>
              <a:rPr lang="en-US" sz="1800" dirty="0" smtClean="0"/>
              <a:t>.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Advanced Grammar </a:t>
            </a:r>
            <a:r>
              <a:rPr lang="en-US" sz="1800" dirty="0" smtClean="0"/>
              <a:t>le </a:t>
            </a:r>
            <a:r>
              <a:rPr lang="en-US" sz="1800" dirty="0" err="1" smtClean="0"/>
              <a:t>permite</a:t>
            </a:r>
            <a:r>
              <a:rPr lang="en-US" sz="1800" dirty="0" smtClean="0"/>
              <a:t> </a:t>
            </a:r>
            <a:r>
              <a:rPr lang="en-US" sz="1800" dirty="0" err="1" smtClean="0"/>
              <a:t>usar</a:t>
            </a:r>
            <a:r>
              <a:rPr lang="en-US" sz="1800" dirty="0" smtClean="0"/>
              <a:t> mas </a:t>
            </a:r>
            <a:r>
              <a:rPr lang="en-US" sz="1800" dirty="0" err="1" smtClean="0"/>
              <a:t>expresiones</a:t>
            </a:r>
            <a:r>
              <a:rPr lang="en-US" sz="1800" dirty="0" smtClean="0"/>
              <a:t> </a:t>
            </a:r>
            <a:r>
              <a:rPr lang="en-US" sz="1800" dirty="0" err="1" smtClean="0"/>
              <a:t>gramaticales</a:t>
            </a:r>
            <a:r>
              <a:rPr lang="en-US" sz="1800" dirty="0" smtClean="0"/>
              <a:t> o </a:t>
            </a:r>
            <a:r>
              <a:rPr lang="en-US" sz="1800" dirty="0" err="1" smtClean="0"/>
              <a:t>expresiones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       </a:t>
            </a:r>
            <a:r>
              <a:rPr lang="en-US" sz="1800" dirty="0" err="1"/>
              <a:t>g</a:t>
            </a:r>
            <a:r>
              <a:rPr lang="en-US" sz="1800" dirty="0" err="1" smtClean="0"/>
              <a:t>ramaticales</a:t>
            </a:r>
            <a:r>
              <a:rPr lang="en-US" sz="1800" dirty="0" smtClean="0"/>
              <a:t> </a:t>
            </a:r>
            <a:r>
              <a:rPr lang="en-US" sz="1800" dirty="0" err="1" smtClean="0"/>
              <a:t>avanzadas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299392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" y="5105400"/>
            <a:ext cx="1676400" cy="161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854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228600"/>
            <a:ext cx="78105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Predicción</a:t>
            </a:r>
            <a:r>
              <a:rPr lang="en-US" dirty="0" smtClean="0"/>
              <a:t> de </a:t>
            </a:r>
            <a:r>
              <a:rPr lang="en-US" dirty="0" err="1" smtClean="0"/>
              <a:t>palabras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usa</a:t>
            </a:r>
            <a:r>
              <a:rPr lang="en-US" dirty="0" smtClean="0"/>
              <a:t> el </a:t>
            </a:r>
            <a:r>
              <a:rPr lang="en-US" dirty="0" err="1" smtClean="0"/>
              <a:t>teclado</a:t>
            </a:r>
            <a:r>
              <a:rPr lang="en-US" dirty="0" smtClean="0"/>
              <a:t> </a:t>
            </a:r>
            <a:r>
              <a:rPr lang="en-US" dirty="0" err="1" smtClean="0"/>
              <a:t>solamente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5029200" cy="4724400"/>
          </a:xfrm>
        </p:spPr>
        <p:txBody>
          <a:bodyPr>
            <a:normAutofit lnSpcReduction="10000"/>
          </a:bodyPr>
          <a:lstStyle/>
          <a:p>
            <a:r>
              <a:rPr lang="en-US" sz="1800" dirty="0" err="1" smtClean="0"/>
              <a:t>Usted</a:t>
            </a:r>
            <a:r>
              <a:rPr lang="en-US" sz="1800" dirty="0" smtClean="0"/>
              <a:t> </a:t>
            </a:r>
            <a:r>
              <a:rPr lang="en-US" sz="1800" dirty="0" err="1" smtClean="0"/>
              <a:t>tiene</a:t>
            </a:r>
            <a:r>
              <a:rPr lang="en-US" sz="1800" dirty="0" smtClean="0"/>
              <a:t> la </a:t>
            </a:r>
            <a:r>
              <a:rPr lang="en-US" sz="1800" dirty="0" err="1" smtClean="0"/>
              <a:t>opción</a:t>
            </a:r>
            <a:r>
              <a:rPr lang="en-US" sz="1800" dirty="0" smtClean="0"/>
              <a:t> de </a:t>
            </a:r>
            <a:r>
              <a:rPr lang="en-US" sz="1800" dirty="0" err="1" smtClean="0"/>
              <a:t>utilizar</a:t>
            </a:r>
            <a:r>
              <a:rPr lang="en-US" sz="1800" dirty="0" smtClean="0"/>
              <a:t>  </a:t>
            </a:r>
            <a:r>
              <a:rPr lang="en-US" sz="1800" dirty="0" err="1" smtClean="0"/>
              <a:t>Prediccion</a:t>
            </a:r>
            <a:r>
              <a:rPr lang="en-US" sz="1800" dirty="0" smtClean="0"/>
              <a:t> de </a:t>
            </a:r>
            <a:r>
              <a:rPr lang="en-US" sz="1800" dirty="0" err="1" smtClean="0"/>
              <a:t>palabras</a:t>
            </a:r>
            <a:r>
              <a:rPr lang="en-US" sz="1800" dirty="0" smtClean="0"/>
              <a:t> o no y </a:t>
            </a:r>
            <a:r>
              <a:rPr lang="en-US" sz="1800" dirty="0" err="1" smtClean="0"/>
              <a:t>tambien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r>
              <a:rPr lang="en-US" sz="1800" dirty="0" err="1" smtClean="0"/>
              <a:t>desea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el </a:t>
            </a:r>
            <a:r>
              <a:rPr lang="en-US" sz="1800" dirty="0" err="1" smtClean="0"/>
              <a:t>iPad</a:t>
            </a:r>
            <a:r>
              <a:rPr lang="en-US" sz="1800" dirty="0" smtClean="0"/>
              <a:t> </a:t>
            </a:r>
            <a:r>
              <a:rPr lang="en-US" sz="1800" dirty="0" err="1" smtClean="0"/>
              <a:t>añada</a:t>
            </a:r>
            <a:r>
              <a:rPr lang="en-US" sz="1800" dirty="0" smtClean="0"/>
              <a:t> </a:t>
            </a:r>
            <a:r>
              <a:rPr lang="en-US" sz="1800" dirty="0" err="1" smtClean="0"/>
              <a:t>espacio</a:t>
            </a:r>
            <a:r>
              <a:rPr lang="en-US" sz="1800" dirty="0" smtClean="0"/>
              <a:t> entre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palabras</a:t>
            </a:r>
            <a:r>
              <a:rPr lang="en-US" sz="1800" dirty="0" smtClean="0"/>
              <a:t> o no.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Learning.  </a:t>
            </a:r>
            <a:r>
              <a:rPr lang="en-US" sz="1800" dirty="0" smtClean="0"/>
              <a:t>El </a:t>
            </a:r>
            <a:r>
              <a:rPr lang="en-US" sz="1800" dirty="0" err="1" smtClean="0"/>
              <a:t>programa</a:t>
            </a:r>
            <a:r>
              <a:rPr lang="en-US" sz="1800" dirty="0" smtClean="0"/>
              <a:t> de </a:t>
            </a:r>
            <a:r>
              <a:rPr lang="en-US" sz="1800" dirty="0" err="1" smtClean="0"/>
              <a:t>predicción</a:t>
            </a:r>
            <a:r>
              <a:rPr lang="en-US" sz="1800" dirty="0" smtClean="0"/>
              <a:t> de </a:t>
            </a:r>
            <a:r>
              <a:rPr lang="en-US" sz="1800" dirty="0" err="1" smtClean="0"/>
              <a:t>palabras</a:t>
            </a:r>
            <a:r>
              <a:rPr lang="en-US" sz="1800" dirty="0" smtClean="0"/>
              <a:t> </a:t>
            </a:r>
            <a:r>
              <a:rPr lang="en-US" sz="1800" dirty="0" err="1" smtClean="0"/>
              <a:t>siempre</a:t>
            </a:r>
            <a:r>
              <a:rPr lang="en-US" sz="1800" dirty="0" smtClean="0"/>
              <a:t> </a:t>
            </a:r>
            <a:r>
              <a:rPr lang="en-US" sz="1800" dirty="0" err="1" smtClean="0"/>
              <a:t>esta</a:t>
            </a:r>
            <a:r>
              <a:rPr lang="en-US" sz="1800" dirty="0" smtClean="0"/>
              <a:t> </a:t>
            </a:r>
            <a:r>
              <a:rPr lang="en-US" sz="1800" dirty="0" err="1" smtClean="0"/>
              <a:t>tratando</a:t>
            </a:r>
            <a:r>
              <a:rPr lang="en-US" sz="1800" dirty="0" smtClean="0"/>
              <a:t> de </a:t>
            </a:r>
            <a:r>
              <a:rPr lang="en-US" sz="1800" dirty="0" err="1" smtClean="0"/>
              <a:t>adaptarse</a:t>
            </a:r>
            <a:r>
              <a:rPr lang="en-US" sz="1800" dirty="0" smtClean="0"/>
              <a:t> al</a:t>
            </a:r>
          </a:p>
          <a:p>
            <a:r>
              <a:rPr lang="en-US" sz="1800" dirty="0" err="1"/>
              <a:t>u</a:t>
            </a:r>
            <a:r>
              <a:rPr lang="en-US" sz="1800" dirty="0" err="1" smtClean="0"/>
              <a:t>suario</a:t>
            </a:r>
            <a:r>
              <a:rPr lang="en-US" sz="1800" dirty="0" smtClean="0"/>
              <a:t>. </a:t>
            </a:r>
            <a:r>
              <a:rPr lang="en-US" sz="1800" dirty="0" smtClean="0">
                <a:solidFill>
                  <a:srgbClr val="FF0000"/>
                </a:solidFill>
              </a:rPr>
              <a:t>Learning</a:t>
            </a:r>
            <a:r>
              <a:rPr lang="en-US" sz="1800" dirty="0" smtClean="0"/>
              <a:t> </a:t>
            </a:r>
            <a:r>
              <a:rPr lang="en-US" sz="1800" dirty="0" err="1" smtClean="0"/>
              <a:t>hace</a:t>
            </a:r>
            <a:r>
              <a:rPr lang="en-US" sz="1800" dirty="0" smtClean="0"/>
              <a:t> </a:t>
            </a:r>
            <a:r>
              <a:rPr lang="en-US" sz="1800" dirty="0" err="1" smtClean="0"/>
              <a:t>esto</a:t>
            </a:r>
            <a:r>
              <a:rPr lang="en-US" sz="1800" dirty="0" smtClean="0"/>
              <a:t> </a:t>
            </a:r>
            <a:r>
              <a:rPr lang="en-US" sz="1800" dirty="0" err="1" smtClean="0"/>
              <a:t>posible</a:t>
            </a:r>
            <a:r>
              <a:rPr lang="en-US" sz="1800" dirty="0" smtClean="0"/>
              <a:t>. Si </a:t>
            </a:r>
            <a:r>
              <a:rPr lang="en-US" sz="1800" dirty="0" err="1" smtClean="0"/>
              <a:t>mantiene</a:t>
            </a:r>
            <a:endParaRPr lang="en-US" sz="180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Learn Misspellings </a:t>
            </a:r>
            <a:r>
              <a:rPr lang="en-US" sz="1800" dirty="0" err="1" smtClean="0"/>
              <a:t>apagado</a:t>
            </a:r>
            <a:r>
              <a:rPr lang="en-US" sz="1800" dirty="0" smtClean="0"/>
              <a:t>, no le </a:t>
            </a:r>
            <a:r>
              <a:rPr lang="en-US" sz="1800" dirty="0" err="1" smtClean="0"/>
              <a:t>permitirá</a:t>
            </a:r>
            <a:r>
              <a:rPr lang="en-US" sz="1800" dirty="0" smtClean="0"/>
              <a:t> al</a:t>
            </a:r>
          </a:p>
          <a:p>
            <a:r>
              <a:rPr lang="en-US" sz="1800" dirty="0" err="1"/>
              <a:t>p</a:t>
            </a:r>
            <a:r>
              <a:rPr lang="en-US" sz="1800" dirty="0" err="1" smtClean="0"/>
              <a:t>rograma</a:t>
            </a:r>
            <a:r>
              <a:rPr lang="en-US" sz="1800" dirty="0" smtClean="0"/>
              <a:t> </a:t>
            </a:r>
            <a:r>
              <a:rPr lang="en-US" sz="1800" dirty="0" err="1" smtClean="0"/>
              <a:t>aprender</a:t>
            </a:r>
            <a:r>
              <a:rPr lang="en-US" sz="1800" dirty="0" smtClean="0"/>
              <a:t> </a:t>
            </a:r>
            <a:r>
              <a:rPr lang="en-US" sz="1800" dirty="0" err="1" smtClean="0"/>
              <a:t>nuevas</a:t>
            </a:r>
            <a:r>
              <a:rPr lang="en-US" sz="1800" dirty="0" smtClean="0"/>
              <a:t> </a:t>
            </a:r>
            <a:r>
              <a:rPr lang="en-US" sz="1800" dirty="0" err="1" smtClean="0"/>
              <a:t>palabras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no </a:t>
            </a:r>
            <a:r>
              <a:rPr lang="en-US" sz="1800" dirty="0" err="1" smtClean="0"/>
              <a:t>coinciden</a:t>
            </a:r>
            <a:r>
              <a:rPr lang="en-US" sz="1800" dirty="0" smtClean="0"/>
              <a:t> con la </a:t>
            </a:r>
            <a:r>
              <a:rPr lang="en-US" sz="1800" dirty="0" err="1" smtClean="0"/>
              <a:t>definición</a:t>
            </a:r>
            <a:r>
              <a:rPr lang="en-US" sz="1800" dirty="0" smtClean="0"/>
              <a:t> en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diccionario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Display</a:t>
            </a:r>
            <a:r>
              <a:rPr lang="en-US" sz="1800" dirty="0" smtClean="0"/>
              <a:t> le </a:t>
            </a:r>
            <a:r>
              <a:rPr lang="en-US" sz="1800" dirty="0" err="1" smtClean="0"/>
              <a:t>permite</a:t>
            </a:r>
            <a:r>
              <a:rPr lang="en-US" sz="1800" dirty="0" smtClean="0"/>
              <a:t> </a:t>
            </a:r>
            <a:r>
              <a:rPr lang="en-US" sz="1800" dirty="0" err="1" smtClean="0"/>
              <a:t>cambiar</a:t>
            </a:r>
            <a:r>
              <a:rPr lang="en-US" sz="1800" dirty="0" smtClean="0"/>
              <a:t> </a:t>
            </a:r>
            <a:r>
              <a:rPr lang="en-US" sz="1800" dirty="0" err="1" smtClean="0"/>
              <a:t>differentes</a:t>
            </a:r>
            <a:r>
              <a:rPr lang="en-US" sz="1800" dirty="0" smtClean="0"/>
              <a:t> </a:t>
            </a:r>
            <a:r>
              <a:rPr lang="en-US" sz="1800" dirty="0" err="1" smtClean="0"/>
              <a:t>cosas</a:t>
            </a:r>
            <a:r>
              <a:rPr lang="en-US" sz="1800" dirty="0" smtClean="0"/>
              <a:t> en </a:t>
            </a:r>
            <a:r>
              <a:rPr lang="en-US" sz="1800" dirty="0" err="1" smtClean="0"/>
              <a:t>predicción</a:t>
            </a:r>
            <a:r>
              <a:rPr lang="en-US" sz="1800" dirty="0" smtClean="0"/>
              <a:t> de </a:t>
            </a:r>
            <a:r>
              <a:rPr lang="en-US" sz="1800" dirty="0" err="1" smtClean="0"/>
              <a:t>palabras</a:t>
            </a:r>
            <a:r>
              <a:rPr lang="en-US" sz="1800" dirty="0" smtClean="0"/>
              <a:t>. </a:t>
            </a:r>
            <a:r>
              <a:rPr lang="en-US" sz="1800" dirty="0" err="1" smtClean="0"/>
              <a:t>Puede</a:t>
            </a:r>
            <a:r>
              <a:rPr lang="en-US" sz="1800" dirty="0" smtClean="0"/>
              <a:t> </a:t>
            </a:r>
            <a:r>
              <a:rPr lang="en-US" sz="1800" dirty="0" err="1" smtClean="0"/>
              <a:t>cambiar</a:t>
            </a:r>
            <a:r>
              <a:rPr lang="en-US" sz="1800" dirty="0" smtClean="0"/>
              <a:t> el </a:t>
            </a:r>
            <a:r>
              <a:rPr lang="en-US" sz="1800" dirty="0" err="1" smtClean="0"/>
              <a:t>número</a:t>
            </a:r>
            <a:r>
              <a:rPr lang="en-US" sz="1800" dirty="0" smtClean="0"/>
              <a:t> de </a:t>
            </a:r>
            <a:r>
              <a:rPr lang="en-US" sz="1800" dirty="0" err="1" smtClean="0"/>
              <a:t>palabras</a:t>
            </a:r>
            <a:r>
              <a:rPr lang="en-US" sz="1800" dirty="0" smtClean="0"/>
              <a:t> </a:t>
            </a:r>
            <a:r>
              <a:rPr lang="en-US" sz="1800" dirty="0" err="1" smtClean="0"/>
              <a:t>sugeridas</a:t>
            </a:r>
            <a:r>
              <a:rPr lang="en-US" sz="1800" dirty="0" smtClean="0"/>
              <a:t>, 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r>
              <a:rPr lang="en-US" sz="1800" dirty="0" err="1" smtClean="0"/>
              <a:t>desea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se</a:t>
            </a:r>
          </a:p>
          <a:p>
            <a:r>
              <a:rPr lang="en-US" sz="1800" dirty="0" err="1"/>
              <a:t>p</a:t>
            </a:r>
            <a:r>
              <a:rPr lang="en-US" sz="1800" dirty="0" err="1" smtClean="0"/>
              <a:t>redigan</a:t>
            </a:r>
            <a:r>
              <a:rPr lang="en-US" sz="1800" dirty="0" smtClean="0"/>
              <a:t> </a:t>
            </a:r>
            <a:r>
              <a:rPr lang="en-US" sz="1800" dirty="0" err="1" smtClean="0"/>
              <a:t>frases</a:t>
            </a:r>
            <a:r>
              <a:rPr lang="en-US" sz="1800" dirty="0" smtClean="0"/>
              <a:t>, el </a:t>
            </a:r>
            <a:r>
              <a:rPr lang="en-US" sz="1800" dirty="0" err="1" smtClean="0"/>
              <a:t>tamaño</a:t>
            </a:r>
            <a:r>
              <a:rPr lang="en-US" sz="1800" dirty="0" smtClean="0"/>
              <a:t> de los </a:t>
            </a:r>
            <a:r>
              <a:rPr lang="en-US" sz="1800" dirty="0" err="1" smtClean="0"/>
              <a:t>botones</a:t>
            </a:r>
            <a:r>
              <a:rPr lang="en-US" sz="1800" dirty="0" smtClean="0"/>
              <a:t> y el </a:t>
            </a:r>
          </a:p>
          <a:p>
            <a:r>
              <a:rPr lang="en-US" sz="1800" dirty="0" err="1"/>
              <a:t>o</a:t>
            </a:r>
            <a:r>
              <a:rPr lang="en-US" sz="1800" dirty="0" err="1" smtClean="0"/>
              <a:t>rden</a:t>
            </a:r>
            <a:r>
              <a:rPr lang="en-US" sz="1800" dirty="0" smtClean="0"/>
              <a:t> de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palabras</a:t>
            </a:r>
            <a:r>
              <a:rPr lang="en-US" sz="1800" dirty="0" smtClean="0"/>
              <a:t> </a:t>
            </a:r>
            <a:r>
              <a:rPr lang="en-US" sz="1800" dirty="0" err="1" smtClean="0"/>
              <a:t>sugeridas</a:t>
            </a:r>
            <a:r>
              <a:rPr lang="en-US" sz="1800" dirty="0" smtClean="0"/>
              <a:t>.</a:t>
            </a:r>
          </a:p>
          <a:p>
            <a:endParaRPr lang="en-US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2400"/>
            <a:ext cx="19907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232539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40127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Prediccion</a:t>
            </a:r>
            <a:r>
              <a:rPr lang="en-US" dirty="0" smtClean="0"/>
              <a:t> de</a:t>
            </a:r>
          </a:p>
          <a:p>
            <a:r>
              <a:rPr lang="en-US" dirty="0" err="1" smtClean="0"/>
              <a:t>palabras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00200" y="5594866"/>
            <a:ext cx="381000" cy="1201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133600" y="3505200"/>
            <a:ext cx="1543696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Teclado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34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Vocabulario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23668"/>
            <a:ext cx="3773068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4648200"/>
            <a:ext cx="8390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opción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Vocabulary Option </a:t>
            </a:r>
            <a:r>
              <a:rPr lang="en-US" dirty="0" err="1" smtClean="0"/>
              <a:t>simplemente</a:t>
            </a:r>
            <a:r>
              <a:rPr lang="en-US" dirty="0" smtClean="0"/>
              <a:t> le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escojer</a:t>
            </a:r>
            <a:r>
              <a:rPr lang="en-US" dirty="0" smtClean="0"/>
              <a:t> la </a:t>
            </a:r>
            <a:r>
              <a:rPr lang="en-US" dirty="0" err="1" smtClean="0"/>
              <a:t>página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endParaRPr lang="en-US" dirty="0" smtClean="0"/>
          </a:p>
          <a:p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la </a:t>
            </a:r>
            <a:r>
              <a:rPr lang="en-US" dirty="0" err="1" smtClean="0"/>
              <a:t>página</a:t>
            </a:r>
            <a:r>
              <a:rPr lang="en-US" dirty="0" smtClean="0"/>
              <a:t> principal o HOME screen.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216" y="0"/>
            <a:ext cx="1676400" cy="161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7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Restricciones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3395663" cy="417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0347" y="990599"/>
            <a:ext cx="46887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Aquí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donde</a:t>
            </a:r>
            <a:r>
              <a:rPr lang="en-US" sz="2800" dirty="0" smtClean="0"/>
              <a:t> </a:t>
            </a:r>
            <a:r>
              <a:rPr lang="en-US" sz="2800" dirty="0" err="1" smtClean="0"/>
              <a:t>puede</a:t>
            </a:r>
            <a:r>
              <a:rPr lang="en-US" sz="2800" dirty="0" smtClean="0"/>
              <a:t> </a:t>
            </a:r>
            <a:r>
              <a:rPr lang="en-US" sz="2800" dirty="0" err="1" smtClean="0"/>
              <a:t>poner</a:t>
            </a:r>
            <a:endParaRPr lang="en-US" sz="2800" dirty="0" smtClean="0"/>
          </a:p>
          <a:p>
            <a:r>
              <a:rPr lang="en-US" sz="2800" dirty="0" err="1"/>
              <a:t>l</a:t>
            </a:r>
            <a:r>
              <a:rPr lang="en-US" sz="2800" dirty="0" err="1" smtClean="0"/>
              <a:t>imite</a:t>
            </a:r>
            <a:r>
              <a:rPr lang="en-US" sz="2800" dirty="0" smtClean="0"/>
              <a:t> a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opciones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el</a:t>
            </a:r>
          </a:p>
          <a:p>
            <a:r>
              <a:rPr lang="en-US" sz="2800" dirty="0" err="1"/>
              <a:t>e</a:t>
            </a:r>
            <a:r>
              <a:rPr lang="en-US" sz="2800" dirty="0" err="1" smtClean="0"/>
              <a:t>studiante</a:t>
            </a:r>
            <a:r>
              <a:rPr lang="en-US" sz="2800" dirty="0" smtClean="0"/>
              <a:t> </a:t>
            </a:r>
            <a:r>
              <a:rPr lang="en-US" sz="2800" dirty="0" err="1" smtClean="0"/>
              <a:t>puede</a:t>
            </a:r>
            <a:r>
              <a:rPr lang="en-US" sz="2800" dirty="0" smtClean="0"/>
              <a:t> </a:t>
            </a:r>
            <a:r>
              <a:rPr lang="en-US" sz="2800" dirty="0" err="1" smtClean="0"/>
              <a:t>utilizar</a:t>
            </a:r>
            <a:r>
              <a:rPr lang="en-US" sz="2800" dirty="0" smtClean="0"/>
              <a:t>. </a:t>
            </a:r>
            <a:r>
              <a:rPr lang="en-US" sz="2800" dirty="0" err="1" smtClean="0"/>
              <a:t>Aquí</a:t>
            </a:r>
            <a:r>
              <a:rPr lang="en-US" sz="2800" dirty="0" smtClean="0"/>
              <a:t> </a:t>
            </a:r>
          </a:p>
          <a:p>
            <a:r>
              <a:rPr lang="en-US" sz="2800" dirty="0" err="1"/>
              <a:t>p</a:t>
            </a:r>
            <a:r>
              <a:rPr lang="en-US" sz="2800" dirty="0" err="1" smtClean="0"/>
              <a:t>uede</a:t>
            </a:r>
            <a:r>
              <a:rPr lang="en-US" sz="2800" dirty="0" smtClean="0"/>
              <a:t> </a:t>
            </a:r>
            <a:r>
              <a:rPr lang="en-US" sz="2800" dirty="0" err="1" smtClean="0"/>
              <a:t>apagar</a:t>
            </a:r>
            <a:r>
              <a:rPr lang="en-US" sz="2800" dirty="0" smtClean="0"/>
              <a:t> </a:t>
            </a:r>
            <a:r>
              <a:rPr lang="en-US" sz="2800" dirty="0" err="1" smtClean="0"/>
              <a:t>estas</a:t>
            </a:r>
            <a:r>
              <a:rPr lang="en-US" sz="2800" dirty="0" smtClean="0"/>
              <a:t> </a:t>
            </a:r>
            <a:r>
              <a:rPr lang="en-US" sz="2800" dirty="0" err="1" smtClean="0"/>
              <a:t>opciones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41520" y="3610390"/>
            <a:ext cx="4602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 </a:t>
            </a:r>
            <a:r>
              <a:rPr lang="en-US" sz="2400" dirty="0" err="1" smtClean="0"/>
              <a:t>apaga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Typing View y Recent View</a:t>
            </a:r>
          </a:p>
          <a:p>
            <a:r>
              <a:rPr lang="en-US" sz="2400" dirty="0"/>
              <a:t>n</a:t>
            </a:r>
            <a:r>
              <a:rPr lang="en-US" sz="2400" dirty="0" smtClean="0"/>
              <a:t>o </a:t>
            </a:r>
            <a:r>
              <a:rPr lang="en-US" sz="2400" dirty="0" err="1" smtClean="0"/>
              <a:t>aparecerán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el </a:t>
            </a:r>
            <a:r>
              <a:rPr lang="en-US" sz="2400" dirty="0" err="1"/>
              <a:t>botón</a:t>
            </a:r>
            <a:r>
              <a:rPr lang="en-US" sz="2400" dirty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</a:p>
          <a:p>
            <a:r>
              <a:rPr lang="en-US" sz="2400" dirty="0" err="1"/>
              <a:t>p</a:t>
            </a:r>
            <a:r>
              <a:rPr lang="en-US" sz="2400" dirty="0" err="1" smtClean="0"/>
              <a:t>resionado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30" y="4771287"/>
            <a:ext cx="1835134" cy="61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0586" y="5411446"/>
            <a:ext cx="4650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 </a:t>
            </a:r>
            <a:r>
              <a:rPr lang="en-US" sz="2400" dirty="0" err="1" smtClean="0"/>
              <a:t>apaga</a:t>
            </a:r>
            <a:r>
              <a:rPr lang="en-US" sz="2400" dirty="0" smtClean="0"/>
              <a:t> el </a:t>
            </a:r>
            <a:r>
              <a:rPr lang="en-US" sz="2400" dirty="0" err="1" smtClean="0"/>
              <a:t>boton</a:t>
            </a:r>
            <a:r>
              <a:rPr lang="en-US" sz="2400" dirty="0" smtClean="0"/>
              <a:t> de </a:t>
            </a:r>
            <a:r>
              <a:rPr lang="en-US" sz="2400" dirty="0" err="1" smtClean="0"/>
              <a:t>teclado</a:t>
            </a:r>
            <a:r>
              <a:rPr lang="en-US" sz="2400" dirty="0" smtClean="0"/>
              <a:t> no </a:t>
            </a:r>
          </a:p>
          <a:p>
            <a:r>
              <a:rPr lang="en-US" sz="2400" dirty="0" err="1" smtClean="0"/>
              <a:t>podrá</a:t>
            </a:r>
            <a:r>
              <a:rPr lang="en-US" sz="2400" dirty="0" smtClean="0"/>
              <a:t> </a:t>
            </a:r>
            <a:r>
              <a:rPr lang="en-US" sz="2400" dirty="0" err="1" smtClean="0"/>
              <a:t>ver</a:t>
            </a:r>
            <a:r>
              <a:rPr lang="en-US" sz="2400" dirty="0" smtClean="0"/>
              <a:t> el </a:t>
            </a:r>
            <a:r>
              <a:rPr lang="en-US" sz="2400" dirty="0" err="1" smtClean="0"/>
              <a:t>teclado</a:t>
            </a:r>
            <a:r>
              <a:rPr lang="en-US" sz="2400" dirty="0" smtClean="0"/>
              <a:t> ABC en la parte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e </a:t>
            </a:r>
            <a:r>
              <a:rPr lang="en-US" sz="2400" dirty="0" err="1" smtClean="0"/>
              <a:t>abajo</a:t>
            </a:r>
            <a:r>
              <a:rPr lang="en-US" sz="2400" dirty="0" smtClean="0"/>
              <a:t> de la </a:t>
            </a:r>
            <a:r>
              <a:rPr lang="en-US" sz="2400" dirty="0" err="1" smtClean="0"/>
              <a:t>pantalla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943600"/>
            <a:ext cx="4026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Hablaremos</a:t>
            </a:r>
            <a:r>
              <a:rPr lang="en-US" dirty="0" smtClean="0">
                <a:solidFill>
                  <a:srgbClr val="FF0000"/>
                </a:solidFill>
              </a:rPr>
              <a:t> de “Restore from Backup” o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Restaurar</a:t>
            </a:r>
            <a:r>
              <a:rPr lang="en-US" dirty="0" smtClean="0">
                <a:solidFill>
                  <a:srgbClr val="FF0000"/>
                </a:solidFill>
              </a:rPr>
              <a:t> en la </a:t>
            </a:r>
            <a:r>
              <a:rPr lang="en-US" dirty="0" err="1" smtClean="0">
                <a:solidFill>
                  <a:srgbClr val="FF0000"/>
                </a:solidFill>
              </a:rPr>
              <a:t>sección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restaurar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4441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Funciones</a:t>
            </a:r>
            <a:r>
              <a:rPr lang="en-US" dirty="0" smtClean="0"/>
              <a:t> </a:t>
            </a:r>
            <a:r>
              <a:rPr lang="en-US" dirty="0" err="1" smtClean="0"/>
              <a:t>Básicas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229600" cy="4525963"/>
          </a:xfrm>
        </p:spPr>
        <p:txBody>
          <a:bodyPr/>
          <a:lstStyle/>
          <a:p>
            <a:r>
              <a:rPr lang="en-US" dirty="0" err="1" smtClean="0"/>
              <a:t>Encender</a:t>
            </a:r>
            <a:r>
              <a:rPr lang="en-US" dirty="0" smtClean="0"/>
              <a:t>/ </a:t>
            </a:r>
            <a:r>
              <a:rPr lang="en-US" dirty="0" err="1" smtClean="0"/>
              <a:t>Apagar</a:t>
            </a:r>
            <a:endParaRPr lang="en-US" dirty="0" smtClean="0"/>
          </a:p>
          <a:p>
            <a:r>
              <a:rPr lang="en-US" dirty="0" err="1" smtClean="0"/>
              <a:t>Volumen</a:t>
            </a:r>
            <a:endParaRPr lang="en-US" dirty="0" smtClean="0"/>
          </a:p>
          <a:p>
            <a:r>
              <a:rPr lang="en-US" dirty="0" err="1" smtClean="0"/>
              <a:t>Reajustar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images.comparecellular.com/phones/1570/1719/apple-ipad-2-Front-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586610" cy="32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2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Privacidad</a:t>
            </a:r>
            <a:r>
              <a:rPr lang="en-US" dirty="0" smtClean="0"/>
              <a:t>, </a:t>
            </a:r>
            <a:r>
              <a:rPr lang="en-US" dirty="0" err="1" smtClean="0"/>
              <a:t>Acerca</a:t>
            </a:r>
            <a:r>
              <a:rPr lang="en-US" dirty="0" smtClean="0"/>
              <a:t> de, </a:t>
            </a:r>
            <a:r>
              <a:rPr lang="en-US" dirty="0" err="1" smtClean="0"/>
              <a:t>Ayuda</a:t>
            </a:r>
            <a:r>
              <a:rPr lang="en-US" dirty="0" smtClean="0"/>
              <a:t> y </a:t>
            </a:r>
            <a:r>
              <a:rPr lang="en-US" dirty="0" err="1" smtClean="0"/>
              <a:t>Contraseña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764555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Privacy </a:t>
            </a:r>
            <a:r>
              <a:rPr lang="en-US" sz="2400" dirty="0" err="1" smtClean="0"/>
              <a:t>borrará</a:t>
            </a:r>
            <a:r>
              <a:rPr lang="en-US" sz="2400" dirty="0" smtClean="0"/>
              <a:t> </a:t>
            </a:r>
            <a:r>
              <a:rPr lang="en-US" sz="2400" dirty="0" err="1" smtClean="0"/>
              <a:t>todo</a:t>
            </a:r>
            <a:r>
              <a:rPr lang="en-US" sz="2400" dirty="0" smtClean="0"/>
              <a:t> lo </a:t>
            </a:r>
            <a:r>
              <a:rPr lang="en-US" sz="2400" dirty="0" err="1" smtClean="0"/>
              <a:t>que</a:t>
            </a:r>
            <a:r>
              <a:rPr lang="en-US" sz="2400" dirty="0" smtClean="0"/>
              <a:t> ha </a:t>
            </a:r>
            <a:r>
              <a:rPr lang="en-US" sz="2400" dirty="0" err="1" smtClean="0"/>
              <a:t>escrito</a:t>
            </a:r>
            <a:r>
              <a:rPr lang="en-US" sz="2400" dirty="0" smtClean="0"/>
              <a:t> </a:t>
            </a:r>
            <a:r>
              <a:rPr lang="en-US" sz="2400" dirty="0" err="1" smtClean="0"/>
              <a:t>recientemente</a:t>
            </a:r>
            <a:endParaRPr lang="en-US" sz="2400" dirty="0" smtClean="0"/>
          </a:p>
          <a:p>
            <a:r>
              <a:rPr lang="en-US" sz="2400" dirty="0" err="1"/>
              <a:t>p</a:t>
            </a:r>
            <a:r>
              <a:rPr lang="en-US" sz="2400" dirty="0" err="1" smtClean="0"/>
              <a:t>ara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no </a:t>
            </a:r>
            <a:r>
              <a:rPr lang="en-US" sz="2400" dirty="0" err="1" smtClean="0"/>
              <a:t>haya</a:t>
            </a:r>
            <a:r>
              <a:rPr lang="en-US" sz="2400" dirty="0" smtClean="0"/>
              <a:t> </a:t>
            </a:r>
            <a:r>
              <a:rPr lang="en-US" sz="2400" dirty="0" err="1" smtClean="0"/>
              <a:t>quedado</a:t>
            </a:r>
            <a:r>
              <a:rPr lang="en-US" sz="2400" dirty="0" smtClean="0"/>
              <a:t> </a:t>
            </a:r>
            <a:r>
              <a:rPr lang="en-US" sz="2400" dirty="0" err="1" smtClean="0"/>
              <a:t>grabado</a:t>
            </a:r>
            <a:r>
              <a:rPr lang="en-US" sz="2400" dirty="0" smtClean="0"/>
              <a:t> lo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usted</a:t>
            </a:r>
            <a:r>
              <a:rPr lang="en-US" sz="2400" dirty="0" smtClean="0"/>
              <a:t> ha </a:t>
            </a:r>
            <a:r>
              <a:rPr lang="en-US" sz="2400" dirty="0" err="1" smtClean="0"/>
              <a:t>dicho</a:t>
            </a:r>
            <a:r>
              <a:rPr lang="en-US" sz="2400" dirty="0" smtClean="0"/>
              <a:t> o </a:t>
            </a:r>
          </a:p>
          <a:p>
            <a:r>
              <a:rPr lang="en-US" sz="2400" dirty="0" err="1"/>
              <a:t>e</a:t>
            </a:r>
            <a:r>
              <a:rPr lang="en-US" sz="2400" dirty="0" err="1" smtClean="0"/>
              <a:t>scrito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About</a:t>
            </a:r>
            <a:r>
              <a:rPr lang="en-US" sz="2400" dirty="0" smtClean="0"/>
              <a:t> le </a:t>
            </a:r>
            <a:r>
              <a:rPr lang="en-US" sz="2400" dirty="0" err="1" smtClean="0"/>
              <a:t>indica</a:t>
            </a:r>
            <a:r>
              <a:rPr lang="en-US" sz="2400" dirty="0" smtClean="0"/>
              <a:t> la </a:t>
            </a:r>
            <a:r>
              <a:rPr lang="en-US" sz="2400" dirty="0" err="1" smtClean="0"/>
              <a:t>versión</a:t>
            </a:r>
            <a:r>
              <a:rPr lang="en-US" sz="2400" dirty="0" smtClean="0"/>
              <a:t> del software.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Support</a:t>
            </a:r>
            <a:r>
              <a:rPr lang="en-US" sz="2400" dirty="0" smtClean="0"/>
              <a:t> lo </a:t>
            </a:r>
            <a:r>
              <a:rPr lang="en-US" sz="2400" dirty="0" err="1" smtClean="0"/>
              <a:t>conecta</a:t>
            </a:r>
            <a:r>
              <a:rPr lang="en-US" sz="2400" dirty="0" smtClean="0"/>
              <a:t> con la </a:t>
            </a:r>
            <a:r>
              <a:rPr lang="en-US" sz="2400" dirty="0" err="1" smtClean="0"/>
              <a:t>página</a:t>
            </a:r>
            <a:r>
              <a:rPr lang="en-US" sz="2400" dirty="0" smtClean="0"/>
              <a:t> web </a:t>
            </a:r>
            <a:r>
              <a:rPr lang="en-US" sz="2400" dirty="0" err="1" smtClean="0"/>
              <a:t>donde</a:t>
            </a:r>
            <a:r>
              <a:rPr lang="en-US" sz="2400" dirty="0" smtClean="0"/>
              <a:t> </a:t>
            </a:r>
            <a:r>
              <a:rPr lang="en-US" sz="2400" dirty="0" err="1" smtClean="0"/>
              <a:t>podrá</a:t>
            </a:r>
            <a:r>
              <a:rPr lang="en-US" sz="2400" dirty="0" smtClean="0"/>
              <a:t> </a:t>
            </a:r>
            <a:r>
              <a:rPr lang="en-US" sz="2400" dirty="0" err="1" smtClean="0"/>
              <a:t>hacer</a:t>
            </a:r>
            <a:endParaRPr lang="en-US" sz="2400" dirty="0" smtClean="0"/>
          </a:p>
          <a:p>
            <a:r>
              <a:rPr lang="en-US" sz="2400" dirty="0" err="1"/>
              <a:t>p</a:t>
            </a:r>
            <a:r>
              <a:rPr lang="en-US" sz="2400" dirty="0" err="1" smtClean="0"/>
              <a:t>reguntas</a:t>
            </a:r>
            <a:r>
              <a:rPr lang="en-US" sz="2400" dirty="0" smtClean="0"/>
              <a:t> y resolver </a:t>
            </a:r>
            <a:r>
              <a:rPr lang="en-US" sz="2400" dirty="0" err="1" smtClean="0"/>
              <a:t>problemas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Password</a:t>
            </a:r>
            <a:r>
              <a:rPr lang="en-US" sz="2400" dirty="0" smtClean="0"/>
              <a:t> </a:t>
            </a:r>
            <a:r>
              <a:rPr lang="en-US" sz="2400" dirty="0" err="1" smtClean="0"/>
              <a:t>requiere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utilize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contraseña</a:t>
            </a:r>
            <a:r>
              <a:rPr lang="en-US" sz="2400" dirty="0" smtClean="0"/>
              <a:t> antes de </a:t>
            </a:r>
          </a:p>
          <a:p>
            <a:r>
              <a:rPr lang="en-US" sz="2400" dirty="0" err="1"/>
              <a:t>p</a:t>
            </a:r>
            <a:r>
              <a:rPr lang="en-US" sz="2400" dirty="0" err="1" smtClean="0"/>
              <a:t>ueda</a:t>
            </a:r>
            <a:r>
              <a:rPr lang="en-US" sz="2400" dirty="0" smtClean="0"/>
              <a:t> </a:t>
            </a:r>
            <a:r>
              <a:rPr lang="en-US" sz="2400" dirty="0" err="1" smtClean="0"/>
              <a:t>accesar</a:t>
            </a:r>
            <a:r>
              <a:rPr lang="en-US" sz="2400" dirty="0" smtClean="0"/>
              <a:t> el </a:t>
            </a:r>
            <a:r>
              <a:rPr lang="en-US" sz="2400" dirty="0" err="1"/>
              <a:t>botón</a:t>
            </a:r>
            <a:r>
              <a:rPr lang="en-US" sz="2400" dirty="0"/>
              <a:t> de </a:t>
            </a:r>
            <a:r>
              <a:rPr lang="en-US" sz="2400" dirty="0" err="1" smtClean="0"/>
              <a:t>opciones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hacer</a:t>
            </a:r>
            <a:r>
              <a:rPr lang="en-US" sz="2400" dirty="0" smtClean="0"/>
              <a:t> </a:t>
            </a:r>
            <a:r>
              <a:rPr lang="en-US" sz="2400" dirty="0" err="1" smtClean="0"/>
              <a:t>cambios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727522"/>
            <a:ext cx="1600200" cy="352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52922" y="5753207"/>
            <a:ext cx="3638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Atencion</a:t>
            </a:r>
            <a:r>
              <a:rPr lang="en-US" b="1" dirty="0" smtClean="0"/>
              <a:t>: la </a:t>
            </a:r>
            <a:r>
              <a:rPr lang="en-US" b="1" dirty="0" err="1" smtClean="0"/>
              <a:t>contraseña</a:t>
            </a:r>
            <a:r>
              <a:rPr lang="en-US" b="1" dirty="0" smtClean="0"/>
              <a:t> </a:t>
            </a:r>
            <a:r>
              <a:rPr lang="en-US" b="1" dirty="0" err="1" smtClean="0"/>
              <a:t>estandar</a:t>
            </a:r>
            <a:r>
              <a:rPr lang="en-US" b="1" dirty="0" smtClean="0"/>
              <a:t> </a:t>
            </a:r>
            <a:r>
              <a:rPr lang="en-US" b="1" dirty="0" err="1" smtClean="0"/>
              <a:t>es</a:t>
            </a:r>
            <a:r>
              <a:rPr lang="en-US" b="1" dirty="0"/>
              <a:t>,</a:t>
            </a:r>
            <a:endParaRPr lang="en-US" b="1" dirty="0" smtClean="0"/>
          </a:p>
          <a:p>
            <a:r>
              <a:rPr lang="en-US" b="1" dirty="0" smtClean="0"/>
              <a:t>Vygh-phi-rhy-mo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08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Vamos</a:t>
            </a:r>
            <a:r>
              <a:rPr lang="en-US" dirty="0" smtClean="0"/>
              <a:t> a </a:t>
            </a:r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 smtClean="0"/>
              <a:t>minutos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decidir</a:t>
            </a:r>
            <a:r>
              <a:rPr lang="en-US" dirty="0" smtClean="0"/>
              <a:t> </a:t>
            </a:r>
            <a:r>
              <a:rPr lang="en-US" dirty="0" err="1" smtClean="0"/>
              <a:t>cual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manera</a:t>
            </a:r>
            <a:r>
              <a:rPr lang="en-US" dirty="0" smtClean="0"/>
              <a:t> de </a:t>
            </a:r>
            <a:r>
              <a:rPr lang="en-US" dirty="0" err="1" smtClean="0"/>
              <a:t>personalizar</a:t>
            </a:r>
            <a:r>
              <a:rPr lang="en-US" dirty="0" smtClean="0"/>
              <a:t> y </a:t>
            </a:r>
            <a:r>
              <a:rPr lang="en-US" dirty="0" err="1" smtClean="0"/>
              <a:t>ajustar</a:t>
            </a:r>
            <a:r>
              <a:rPr lang="en-US" dirty="0" smtClean="0"/>
              <a:t> el </a:t>
            </a:r>
            <a:r>
              <a:rPr lang="en-US" dirty="0" err="1" smtClean="0"/>
              <a:t>iPad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estudiante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8" name="Picture 4" descr="http://t1.gstatic.com/images?q=tbn:ANd9GcQZ2Hnx66uTHMnXngd3il7-bh-lyUJUqaAv85dlDgRhoMjfTfZw7OxZS_X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799"/>
            <a:ext cx="2743200" cy="400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73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2192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37" y="76200"/>
            <a:ext cx="8229600" cy="1143000"/>
          </a:xfrm>
        </p:spPr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programar</a:t>
            </a:r>
            <a:r>
              <a:rPr lang="en-US" dirty="0" smtClean="0"/>
              <a:t> un </a:t>
            </a:r>
            <a:r>
              <a:rPr lang="en-US" dirty="0" err="1"/>
              <a:t>botón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962" y="1066801"/>
            <a:ext cx="343734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12954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Para </a:t>
            </a:r>
            <a:r>
              <a:rPr lang="en-US" sz="1600" dirty="0" err="1" smtClean="0"/>
              <a:t>añadir</a:t>
            </a:r>
            <a:r>
              <a:rPr lang="en-US" sz="1600" dirty="0" smtClean="0"/>
              <a:t> un </a:t>
            </a:r>
            <a:r>
              <a:rPr lang="en-US" sz="1600" dirty="0" err="1" smtClean="0"/>
              <a:t>boton</a:t>
            </a:r>
            <a:r>
              <a:rPr lang="en-US" sz="1600" dirty="0" smtClean="0"/>
              <a:t> </a:t>
            </a:r>
            <a:r>
              <a:rPr lang="en-US" sz="1600" dirty="0" err="1" smtClean="0"/>
              <a:t>presione</a:t>
            </a:r>
            <a:r>
              <a:rPr lang="en-US" sz="1600" dirty="0" smtClean="0"/>
              <a:t> “edit”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10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706" y="76627"/>
            <a:ext cx="8229600" cy="1143000"/>
          </a:xfrm>
        </p:spPr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maneras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4496" y="3810000"/>
            <a:ext cx="2565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Properties </a:t>
            </a:r>
            <a:r>
              <a:rPr lang="en-US" dirty="0" err="1" smtClean="0"/>
              <a:t>estas</a:t>
            </a:r>
            <a:r>
              <a:rPr lang="en-US" dirty="0" smtClean="0"/>
              <a:t> son</a:t>
            </a:r>
          </a:p>
          <a:p>
            <a:r>
              <a:rPr lang="en-US" dirty="0" err="1"/>
              <a:t>h</a:t>
            </a:r>
            <a:r>
              <a:rPr lang="en-US" dirty="0" err="1" smtClean="0"/>
              <a:t>erramientas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necesita</a:t>
            </a:r>
            <a:endParaRPr lang="en-US" dirty="0"/>
          </a:p>
          <a:p>
            <a:r>
              <a:rPr lang="en-US" dirty="0" err="1"/>
              <a:t>p</a:t>
            </a:r>
            <a:r>
              <a:rPr lang="en-US" dirty="0" err="1" smtClean="0"/>
              <a:t>ara</a:t>
            </a:r>
            <a:r>
              <a:rPr lang="en-US" dirty="0" smtClean="0"/>
              <a:t> </a:t>
            </a:r>
            <a:r>
              <a:rPr lang="en-US" dirty="0" err="1" smtClean="0"/>
              <a:t>ajustar</a:t>
            </a:r>
            <a:r>
              <a:rPr lang="en-US" dirty="0" smtClean="0"/>
              <a:t> un </a:t>
            </a:r>
            <a:r>
              <a:rPr lang="en-US" dirty="0" err="1"/>
              <a:t>botón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existente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3474" y="3941034"/>
            <a:ext cx="27982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Arrange </a:t>
            </a:r>
            <a:r>
              <a:rPr lang="en-US" dirty="0" err="1" smtClean="0"/>
              <a:t>estas</a:t>
            </a:r>
            <a:r>
              <a:rPr lang="en-US" dirty="0" smtClean="0"/>
              <a:t> son</a:t>
            </a:r>
          </a:p>
          <a:p>
            <a:r>
              <a:rPr lang="en-US" dirty="0" err="1"/>
              <a:t>h</a:t>
            </a:r>
            <a:r>
              <a:rPr lang="en-US" dirty="0" err="1" smtClean="0"/>
              <a:t>erramientas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necesita</a:t>
            </a:r>
            <a:endParaRPr lang="en-US" dirty="0" smtClean="0"/>
          </a:p>
          <a:p>
            <a:r>
              <a:rPr lang="en-US" dirty="0" err="1"/>
              <a:t>p</a:t>
            </a:r>
            <a:r>
              <a:rPr lang="en-US" dirty="0" err="1" smtClean="0"/>
              <a:t>ara</a:t>
            </a:r>
            <a:r>
              <a:rPr lang="en-US" dirty="0" smtClean="0"/>
              <a:t> </a:t>
            </a:r>
            <a:r>
              <a:rPr lang="en-US" dirty="0" err="1" smtClean="0"/>
              <a:t>agregar</a:t>
            </a:r>
            <a:r>
              <a:rPr lang="en-US" dirty="0" smtClean="0"/>
              <a:t> </a:t>
            </a:r>
            <a:r>
              <a:rPr lang="en-US" dirty="0" err="1" smtClean="0"/>
              <a:t>botones</a:t>
            </a:r>
            <a:r>
              <a:rPr lang="en-US" dirty="0" smtClean="0"/>
              <a:t>, 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áginas</a:t>
            </a:r>
            <a:r>
              <a:rPr lang="en-US" dirty="0" smtClean="0"/>
              <a:t>, </a:t>
            </a:r>
            <a:r>
              <a:rPr lang="en-US" dirty="0" err="1" smtClean="0"/>
              <a:t>cambiar</a:t>
            </a:r>
            <a:r>
              <a:rPr lang="en-US" dirty="0" smtClean="0"/>
              <a:t> </a:t>
            </a:r>
            <a:r>
              <a:rPr lang="en-US" dirty="0" err="1" smtClean="0"/>
              <a:t>botones</a:t>
            </a:r>
            <a:r>
              <a:rPr lang="en-US" dirty="0" smtClean="0"/>
              <a:t> y 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onerlos</a:t>
            </a:r>
            <a:r>
              <a:rPr lang="en-US" dirty="0" smtClean="0"/>
              <a:t> en </a:t>
            </a:r>
            <a:r>
              <a:rPr lang="en-US" dirty="0" err="1" smtClean="0"/>
              <a:t>archivo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9139" y="3666530"/>
            <a:ext cx="28611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View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manera</a:t>
            </a:r>
            <a:r>
              <a:rPr lang="en-US" dirty="0" smtClean="0"/>
              <a:t> </a:t>
            </a:r>
            <a:r>
              <a:rPr lang="en-US" dirty="0" err="1" smtClean="0"/>
              <a:t>rápida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cambiar</a:t>
            </a:r>
            <a:r>
              <a:rPr lang="en-US" dirty="0" smtClean="0"/>
              <a:t> </a:t>
            </a:r>
            <a:r>
              <a:rPr lang="en-US" dirty="0" err="1" smtClean="0"/>
              <a:t>cuantos</a:t>
            </a:r>
            <a:r>
              <a:rPr lang="en-US" dirty="0" smtClean="0"/>
              <a:t> </a:t>
            </a:r>
            <a:r>
              <a:rPr lang="en-US" dirty="0" err="1" smtClean="0"/>
              <a:t>botones</a:t>
            </a:r>
            <a:endParaRPr lang="en-US" dirty="0" smtClean="0"/>
          </a:p>
          <a:p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página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Cambiando</a:t>
            </a:r>
            <a:r>
              <a:rPr lang="en-US" dirty="0" smtClean="0"/>
              <a:t> el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</a:p>
          <a:p>
            <a:r>
              <a:rPr lang="en-US" dirty="0" err="1" smtClean="0"/>
              <a:t>Columnas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495800" y="2286000"/>
            <a:ext cx="133350" cy="421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073010" y="2286000"/>
            <a:ext cx="251590" cy="1380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20" y="464582"/>
            <a:ext cx="18097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09" y="1466287"/>
            <a:ext cx="4024230" cy="190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5-Point Star 15"/>
          <p:cNvSpPr/>
          <p:nvPr/>
        </p:nvSpPr>
        <p:spPr>
          <a:xfrm>
            <a:off x="1896470" y="1210391"/>
            <a:ext cx="228600" cy="20699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81200" y="1817132"/>
            <a:ext cx="1524000" cy="16001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6600" y="1447800"/>
            <a:ext cx="94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Arrange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3696" y="1447800"/>
            <a:ext cx="117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Properties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218333" y="1817132"/>
            <a:ext cx="452415" cy="22214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46874" y="1466287"/>
            <a:ext cx="66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View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788435" y="1817132"/>
            <a:ext cx="536165" cy="18493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94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572000" y="2933700"/>
            <a:ext cx="1066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-3656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Botones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5725"/>
            <a:ext cx="18097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2590800" y="16002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06575"/>
            <a:ext cx="2667000" cy="536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09900" y="531167"/>
            <a:ext cx="722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Propiedades</a:t>
            </a:r>
            <a:r>
              <a:rPr lang="en-US" sz="3600" b="1" dirty="0" smtClean="0">
                <a:solidFill>
                  <a:srgbClr val="FF0000"/>
                </a:solidFill>
              </a:rPr>
              <a:t>/</a:t>
            </a:r>
            <a:r>
              <a:rPr lang="en-US" sz="3600" b="1" dirty="0" err="1" smtClean="0">
                <a:solidFill>
                  <a:srgbClr val="FF0000"/>
                </a:solidFill>
              </a:rPr>
              <a:t>ver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herramientas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1406574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cambiar</a:t>
            </a:r>
            <a:r>
              <a:rPr lang="en-US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El </a:t>
            </a:r>
            <a:r>
              <a:rPr lang="en-US" dirty="0" err="1" smtClean="0">
                <a:solidFill>
                  <a:srgbClr val="FF0000"/>
                </a:solidFill>
              </a:rPr>
              <a:t>mensaje</a:t>
            </a:r>
            <a:r>
              <a:rPr lang="en-US" dirty="0" smtClean="0">
                <a:solidFill>
                  <a:srgbClr val="FF0000"/>
                </a:solidFill>
              </a:rPr>
              <a:t> y lo </a:t>
            </a:r>
            <a:r>
              <a:rPr lang="en-US" dirty="0" err="1" smtClean="0">
                <a:solidFill>
                  <a:srgbClr val="FF0000"/>
                </a:solidFill>
              </a:rPr>
              <a:t>que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usted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quiere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que</a:t>
            </a:r>
            <a:r>
              <a:rPr lang="en-US" dirty="0" smtClean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botón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hable</a:t>
            </a:r>
            <a:r>
              <a:rPr lang="en-US" dirty="0" smtClean="0">
                <a:solidFill>
                  <a:srgbClr val="FF0000"/>
                </a:solidFill>
              </a:rPr>
              <a:t> o </a:t>
            </a:r>
            <a:r>
              <a:rPr lang="en-US" dirty="0" err="1" smtClean="0">
                <a:solidFill>
                  <a:srgbClr val="FF0000"/>
                </a:solidFill>
              </a:rPr>
              <a:t>diga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etiqueta</a:t>
            </a:r>
            <a:r>
              <a:rPr lang="en-US" dirty="0" smtClean="0">
                <a:solidFill>
                  <a:srgbClr val="FF0000"/>
                </a:solidFill>
              </a:rPr>
              <a:t> o lo </a:t>
            </a:r>
            <a:r>
              <a:rPr lang="en-US" dirty="0" err="1" smtClean="0">
                <a:solidFill>
                  <a:srgbClr val="FF0000"/>
                </a:solidFill>
              </a:rPr>
              <a:t>como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quiere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nombrar</a:t>
            </a:r>
            <a:r>
              <a:rPr lang="en-US" dirty="0" smtClean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botón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figura</a:t>
            </a:r>
            <a:r>
              <a:rPr lang="en-US" dirty="0" smtClean="0">
                <a:solidFill>
                  <a:srgbClr val="FF0000"/>
                </a:solidFill>
              </a:rPr>
              <a:t> o </a:t>
            </a:r>
            <a:r>
              <a:rPr lang="en-US" dirty="0" err="1" smtClean="0">
                <a:solidFill>
                  <a:srgbClr val="FF0000"/>
                </a:solidFill>
              </a:rPr>
              <a:t>foto</a:t>
            </a:r>
            <a:r>
              <a:rPr lang="en-US" dirty="0" smtClean="0">
                <a:solidFill>
                  <a:srgbClr val="FF0000"/>
                </a:solidFill>
              </a:rPr>
              <a:t> del </a:t>
            </a:r>
            <a:r>
              <a:rPr lang="en-US" dirty="0" err="1"/>
              <a:t>botón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15832" y="4153852"/>
            <a:ext cx="2923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cambiar</a:t>
            </a:r>
            <a:r>
              <a:rPr lang="en-US" dirty="0" smtClean="0"/>
              <a:t> el </a:t>
            </a:r>
            <a:r>
              <a:rPr lang="en-US" dirty="0" err="1"/>
              <a:t>botón</a:t>
            </a:r>
            <a:r>
              <a:rPr lang="en-US" dirty="0"/>
              <a:t> </a:t>
            </a:r>
            <a:r>
              <a:rPr lang="en-US" dirty="0" smtClean="0"/>
              <a:t>o el color del </a:t>
            </a:r>
            <a:r>
              <a:rPr lang="en-US" dirty="0" err="1" smtClean="0"/>
              <a:t>fondo</a:t>
            </a:r>
            <a:r>
              <a:rPr lang="en-US" dirty="0" smtClean="0"/>
              <a:t> de la </a:t>
            </a:r>
            <a:r>
              <a:rPr lang="en-US" dirty="0" err="1" smtClean="0"/>
              <a:t>pantalla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o </a:t>
            </a:r>
            <a:r>
              <a:rPr lang="en-US" dirty="0" err="1" smtClean="0"/>
              <a:t>figura</a:t>
            </a:r>
            <a:r>
              <a:rPr lang="en-US" dirty="0" smtClean="0"/>
              <a:t> o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r>
              <a:rPr lang="en-US" dirty="0" smtClean="0"/>
              <a:t> la </a:t>
            </a:r>
            <a:r>
              <a:rPr lang="en-US" dirty="0" err="1" smtClean="0"/>
              <a:t>figura</a:t>
            </a:r>
            <a:r>
              <a:rPr lang="en-US" dirty="0" smtClean="0"/>
              <a:t> </a:t>
            </a:r>
            <a:r>
              <a:rPr lang="en-US" dirty="0" err="1" smtClean="0"/>
              <a:t>opaca</a:t>
            </a:r>
            <a:r>
              <a:rPr lang="en-US" dirty="0" smtClean="0"/>
              <a:t> o </a:t>
            </a:r>
            <a:r>
              <a:rPr lang="en-US" dirty="0" err="1" smtClean="0"/>
              <a:t>escondida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5638800"/>
            <a:ext cx="582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Word kind </a:t>
            </a:r>
            <a:r>
              <a:rPr lang="en-US" dirty="0" smtClean="0"/>
              <a:t>le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escojer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iPad</a:t>
            </a:r>
            <a:r>
              <a:rPr lang="en-US" dirty="0" smtClean="0"/>
              <a:t> utilize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palabras</a:t>
            </a:r>
            <a:r>
              <a:rPr lang="en-US" dirty="0" smtClean="0"/>
              <a:t> </a:t>
            </a:r>
            <a:r>
              <a:rPr lang="en-US" dirty="0" err="1" smtClean="0"/>
              <a:t>gramaticamente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34671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Atención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poner</a:t>
            </a:r>
            <a:r>
              <a:rPr lang="en-US" dirty="0" smtClean="0"/>
              <a:t> </a:t>
            </a:r>
            <a:r>
              <a:rPr lang="en-US" dirty="0" err="1" smtClean="0"/>
              <a:t>figuras</a:t>
            </a:r>
            <a:r>
              <a:rPr lang="en-US" dirty="0" smtClean="0"/>
              <a:t> en los </a:t>
            </a:r>
            <a:r>
              <a:rPr lang="en-US" dirty="0" err="1" smtClean="0"/>
              <a:t>botones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295400"/>
            <a:ext cx="5029200" cy="50593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Delete picture </a:t>
            </a:r>
            <a:r>
              <a:rPr lang="en-US" dirty="0" err="1" smtClean="0"/>
              <a:t>borrará</a:t>
            </a:r>
            <a:r>
              <a:rPr lang="en-US" dirty="0" smtClean="0"/>
              <a:t> la </a:t>
            </a:r>
            <a:r>
              <a:rPr lang="en-US" dirty="0" err="1" smtClean="0"/>
              <a:t>figura</a:t>
            </a:r>
            <a:r>
              <a:rPr lang="en-US" dirty="0" smtClean="0"/>
              <a:t> y </a:t>
            </a:r>
            <a:r>
              <a:rPr lang="en-US" dirty="0" err="1" smtClean="0"/>
              <a:t>solamente</a:t>
            </a:r>
            <a:r>
              <a:rPr lang="en-US" dirty="0" smtClean="0"/>
              <a:t> se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el </a:t>
            </a:r>
            <a:r>
              <a:rPr lang="en-US" dirty="0" err="1" smtClean="0"/>
              <a:t>nombre</a:t>
            </a:r>
            <a:r>
              <a:rPr lang="en-US" dirty="0" smtClean="0"/>
              <a:t> de la </a:t>
            </a:r>
            <a:r>
              <a:rPr lang="en-US" dirty="0" err="1" smtClean="0"/>
              <a:t>figura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Choose a symbol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pantalla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 </a:t>
            </a:r>
            <a:r>
              <a:rPr lang="en-US" dirty="0" err="1" smtClean="0"/>
              <a:t>permitirá</a:t>
            </a:r>
            <a:r>
              <a:rPr lang="en-US" dirty="0" smtClean="0"/>
              <a:t> </a:t>
            </a:r>
            <a:r>
              <a:rPr lang="en-US" dirty="0" err="1" smtClean="0"/>
              <a:t>escribir</a:t>
            </a:r>
            <a:r>
              <a:rPr lang="en-US" dirty="0" smtClean="0"/>
              <a:t> el </a:t>
            </a:r>
            <a:r>
              <a:rPr lang="en-US" dirty="0" err="1" smtClean="0"/>
              <a:t>nombre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figura</a:t>
            </a:r>
            <a:r>
              <a:rPr lang="en-US" dirty="0" smtClean="0"/>
              <a:t> y </a:t>
            </a:r>
            <a:r>
              <a:rPr lang="en-US" dirty="0" err="1" smtClean="0"/>
              <a:t>escoger</a:t>
            </a:r>
            <a:r>
              <a:rPr lang="en-US" dirty="0" smtClean="0"/>
              <a:t> entre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figuras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Proloquo</a:t>
            </a:r>
            <a:r>
              <a:rPr lang="en-US" dirty="0" smtClean="0"/>
              <a:t> </a:t>
            </a:r>
            <a:r>
              <a:rPr lang="en-US" dirty="0" err="1" smtClean="0"/>
              <a:t>utiliza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Choose a picture </a:t>
            </a:r>
            <a:r>
              <a:rPr lang="en-US" dirty="0" smtClean="0"/>
              <a:t>le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o </a:t>
            </a:r>
            <a:r>
              <a:rPr lang="en-US" dirty="0" err="1" smtClean="0"/>
              <a:t>figura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grabada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iPad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Take a picture </a:t>
            </a:r>
            <a:r>
              <a:rPr lang="en-US" dirty="0" smtClean="0"/>
              <a:t>le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iPad</a:t>
            </a:r>
            <a:r>
              <a:rPr lang="en-US" dirty="0" smtClean="0"/>
              <a:t> y </a:t>
            </a:r>
            <a:r>
              <a:rPr lang="en-US" dirty="0" err="1" smtClean="0"/>
              <a:t>automaticamente</a:t>
            </a:r>
            <a:r>
              <a:rPr lang="en-US" dirty="0" smtClean="0"/>
              <a:t> </a:t>
            </a:r>
            <a:r>
              <a:rPr lang="en-US" dirty="0" err="1" smtClean="0"/>
              <a:t>cambiar</a:t>
            </a:r>
            <a:r>
              <a:rPr lang="en-US" dirty="0" smtClean="0"/>
              <a:t> el </a:t>
            </a:r>
            <a:r>
              <a:rPr lang="en-US" dirty="0" err="1" smtClean="0"/>
              <a:t>tamaño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utilizar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3418"/>
            <a:ext cx="3048000" cy="449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339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F9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Vamos</a:t>
            </a:r>
            <a:r>
              <a:rPr lang="en-US" dirty="0" smtClean="0"/>
              <a:t> a </a:t>
            </a:r>
            <a:r>
              <a:rPr lang="en-US" dirty="0" err="1" smtClean="0"/>
              <a:t>editar</a:t>
            </a:r>
            <a:r>
              <a:rPr lang="en-US" dirty="0" smtClean="0"/>
              <a:t> el </a:t>
            </a:r>
            <a:r>
              <a:rPr lang="en-US" dirty="0" err="1" smtClean="0"/>
              <a:t>boton</a:t>
            </a:r>
            <a:r>
              <a:rPr lang="en-US" dirty="0" smtClean="0"/>
              <a:t> “my name is”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5378958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 el </a:t>
            </a:r>
            <a:r>
              <a:rPr lang="en-US" dirty="0" err="1" smtClean="0"/>
              <a:t>Vocabulario</a:t>
            </a:r>
            <a:r>
              <a:rPr lang="en-US" dirty="0" smtClean="0"/>
              <a:t> “Core” </a:t>
            </a:r>
            <a:r>
              <a:rPr lang="en-US" dirty="0" err="1" smtClean="0"/>
              <a:t>presione</a:t>
            </a:r>
            <a:r>
              <a:rPr lang="en-US" dirty="0" smtClean="0"/>
              <a:t> “people”</a:t>
            </a:r>
          </a:p>
          <a:p>
            <a:r>
              <a:rPr lang="en-US" dirty="0" err="1" smtClean="0"/>
              <a:t>Presione</a:t>
            </a:r>
            <a:r>
              <a:rPr lang="en-US" dirty="0" smtClean="0"/>
              <a:t> el </a:t>
            </a:r>
            <a:r>
              <a:rPr lang="en-US" dirty="0" err="1" smtClean="0"/>
              <a:t>lapiz</a:t>
            </a:r>
            <a:r>
              <a:rPr lang="en-US" dirty="0" smtClean="0"/>
              <a:t> en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en la parte de </a:t>
            </a:r>
            <a:r>
              <a:rPr lang="en-US" dirty="0" err="1" smtClean="0"/>
              <a:t>abajo</a:t>
            </a:r>
            <a:endParaRPr lang="en-US" i="1" dirty="0" smtClean="0"/>
          </a:p>
          <a:p>
            <a:r>
              <a:rPr lang="en-US" i="1" dirty="0" err="1" smtClean="0"/>
              <a:t>Presione</a:t>
            </a:r>
            <a:r>
              <a:rPr lang="en-US" i="1" dirty="0" smtClean="0"/>
              <a:t> la </a:t>
            </a:r>
            <a:r>
              <a:rPr lang="en-US" i="1" dirty="0" err="1" smtClean="0"/>
              <a:t>figura</a:t>
            </a:r>
            <a:endParaRPr lang="en-US" dirty="0" smtClean="0"/>
          </a:p>
          <a:p>
            <a:r>
              <a:rPr lang="en-US" dirty="0" err="1" smtClean="0"/>
              <a:t>Escoja</a:t>
            </a:r>
            <a:r>
              <a:rPr lang="en-US" dirty="0" smtClean="0"/>
              <a:t> en </a:t>
            </a:r>
            <a:r>
              <a:rPr lang="en-US" dirty="0" err="1" smtClean="0"/>
              <a:t>propiedades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Añadir</a:t>
            </a:r>
            <a:r>
              <a:rPr lang="en-US" dirty="0" smtClean="0"/>
              <a:t> el </a:t>
            </a:r>
            <a:r>
              <a:rPr lang="en-US" dirty="0" err="1" smtClean="0"/>
              <a:t>mensaje“My</a:t>
            </a:r>
            <a:r>
              <a:rPr lang="en-US" dirty="0" smtClean="0"/>
              <a:t> name is______”</a:t>
            </a:r>
          </a:p>
          <a:p>
            <a:pPr lvl="1"/>
            <a:r>
              <a:rPr lang="en-US" dirty="0" err="1" smtClean="0"/>
              <a:t>Añada</a:t>
            </a:r>
            <a:r>
              <a:rPr lang="en-US" dirty="0" smtClean="0"/>
              <a:t> el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Cambie</a:t>
            </a:r>
            <a:r>
              <a:rPr lang="en-US" dirty="0" smtClean="0"/>
              <a:t> la </a:t>
            </a:r>
            <a:r>
              <a:rPr lang="en-US" dirty="0" err="1" smtClean="0"/>
              <a:t>figura</a:t>
            </a:r>
            <a:r>
              <a:rPr lang="en-US" dirty="0" smtClean="0"/>
              <a:t> o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presionando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en la </a:t>
            </a:r>
            <a:r>
              <a:rPr lang="en-US" dirty="0" err="1" smtClean="0"/>
              <a:t>ventana</a:t>
            </a:r>
            <a:r>
              <a:rPr lang="en-US" dirty="0" smtClean="0"/>
              <a:t> de </a:t>
            </a:r>
            <a:r>
              <a:rPr lang="en-US" dirty="0" err="1" smtClean="0"/>
              <a:t>herramientas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Esto</a:t>
            </a:r>
            <a:r>
              <a:rPr lang="en-US" dirty="0" smtClean="0"/>
              <a:t> le </a:t>
            </a:r>
            <a:r>
              <a:rPr lang="en-US" dirty="0" err="1" smtClean="0"/>
              <a:t>permitira</a:t>
            </a:r>
            <a:r>
              <a:rPr lang="en-US" dirty="0" smtClean="0"/>
              <a:t> </a:t>
            </a:r>
            <a:r>
              <a:rPr lang="en-US" dirty="0" err="1" smtClean="0"/>
              <a:t>escojer</a:t>
            </a:r>
            <a:r>
              <a:rPr lang="en-US" dirty="0" smtClean="0"/>
              <a:t> un </a:t>
            </a:r>
            <a:r>
              <a:rPr lang="en-US" dirty="0" err="1" smtClean="0"/>
              <a:t>simbolo</a:t>
            </a:r>
            <a:r>
              <a:rPr lang="en-US" dirty="0" smtClean="0"/>
              <a:t> </a:t>
            </a:r>
            <a:r>
              <a:rPr lang="en-US" dirty="0" err="1" smtClean="0"/>
              <a:t>nuevo</a:t>
            </a:r>
            <a:r>
              <a:rPr lang="en-US" dirty="0" smtClean="0"/>
              <a:t>,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fotografia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iPad</a:t>
            </a:r>
            <a:r>
              <a:rPr lang="en-US" dirty="0" smtClean="0"/>
              <a:t>, </a:t>
            </a:r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grabar</a:t>
            </a:r>
            <a:r>
              <a:rPr lang="en-US" dirty="0" smtClean="0"/>
              <a:t> solo el </a:t>
            </a:r>
            <a:r>
              <a:rPr lang="en-US" dirty="0" err="1" smtClean="0"/>
              <a:t>nombre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33800"/>
            <a:ext cx="18859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0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572000" y="2933700"/>
            <a:ext cx="1066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493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Editar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77527"/>
            <a:ext cx="6115050" cy="306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7650"/>
            <a:ext cx="18097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31748" y="1138535"/>
            <a:ext cx="2907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Como </a:t>
            </a:r>
            <a:r>
              <a:rPr lang="en-US" sz="4000" b="1" dirty="0" err="1" smtClean="0">
                <a:solidFill>
                  <a:srgbClr val="FF0000"/>
                </a:solidFill>
              </a:rPr>
              <a:t>poner</a:t>
            </a:r>
            <a:r>
              <a:rPr lang="en-US" sz="4000" b="1" dirty="0" smtClean="0">
                <a:solidFill>
                  <a:srgbClr val="FF0000"/>
                </a:solidFill>
              </a:rPr>
              <a:t> los </a:t>
            </a:r>
            <a:r>
              <a:rPr lang="en-US" sz="4000" b="1" dirty="0" err="1" smtClean="0">
                <a:solidFill>
                  <a:srgbClr val="FF0000"/>
                </a:solidFill>
              </a:rPr>
              <a:t>botones</a:t>
            </a:r>
            <a:r>
              <a:rPr lang="en-US" sz="4000" b="1" dirty="0" smtClean="0">
                <a:solidFill>
                  <a:srgbClr val="FF0000"/>
                </a:solidFill>
              </a:rPr>
              <a:t> en </a:t>
            </a:r>
            <a:r>
              <a:rPr lang="en-US" sz="4000" b="1" dirty="0" err="1" smtClean="0">
                <a:solidFill>
                  <a:srgbClr val="FF0000"/>
                </a:solidFill>
              </a:rPr>
              <a:t>orden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4800" y="3124200"/>
            <a:ext cx="4572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158" y="1630907"/>
            <a:ext cx="59055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el </a:t>
            </a:r>
            <a:r>
              <a:rPr lang="en-US" dirty="0" err="1"/>
              <a:t>botón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añadir</a:t>
            </a:r>
            <a:r>
              <a:rPr lang="en-US" dirty="0" smtClean="0"/>
              <a:t> “regular button”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añadir</a:t>
            </a:r>
            <a:r>
              <a:rPr lang="en-US" dirty="0" smtClean="0"/>
              <a:t> </a:t>
            </a:r>
          </a:p>
          <a:p>
            <a:r>
              <a:rPr lang="en-US" dirty="0" err="1"/>
              <a:t>o</a:t>
            </a:r>
            <a:r>
              <a:rPr lang="en-US" dirty="0" err="1" smtClean="0"/>
              <a:t>tro</a:t>
            </a:r>
            <a:r>
              <a:rPr lang="en-US" dirty="0" smtClean="0"/>
              <a:t> </a:t>
            </a:r>
            <a:r>
              <a:rPr lang="en-US" dirty="0" err="1"/>
              <a:t>botón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mensajes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Utilize el </a:t>
            </a:r>
            <a:r>
              <a:rPr lang="en-US" dirty="0" err="1" smtClean="0"/>
              <a:t>añadir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Action button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añadir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borrar</a:t>
            </a:r>
            <a:r>
              <a:rPr lang="en-US" dirty="0" smtClean="0"/>
              <a:t> la </a:t>
            </a:r>
            <a:r>
              <a:rPr lang="en-US" dirty="0" err="1" smtClean="0"/>
              <a:t>ventana</a:t>
            </a:r>
            <a:r>
              <a:rPr lang="en-US" dirty="0" smtClean="0"/>
              <a:t> de </a:t>
            </a:r>
            <a:r>
              <a:rPr lang="en-US" dirty="0" err="1" smtClean="0"/>
              <a:t>mensajes</a:t>
            </a:r>
            <a:r>
              <a:rPr lang="en-US" dirty="0" smtClean="0"/>
              <a:t> o </a:t>
            </a:r>
            <a:r>
              <a:rPr lang="en-US" dirty="0" err="1" smtClean="0"/>
              <a:t>hablar</a:t>
            </a:r>
            <a:r>
              <a:rPr lang="en-US" dirty="0" smtClean="0"/>
              <a:t> un </a:t>
            </a:r>
            <a:r>
              <a:rPr lang="en-US" dirty="0" err="1" smtClean="0"/>
              <a:t>mensaje</a:t>
            </a:r>
            <a:r>
              <a:rPr lang="en-US" dirty="0" smtClean="0"/>
              <a:t> o </a:t>
            </a:r>
            <a:r>
              <a:rPr lang="en-US" dirty="0" err="1" smtClean="0"/>
              <a:t>texto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Utilize el </a:t>
            </a:r>
            <a:r>
              <a:rPr lang="en-US" dirty="0" smtClean="0">
                <a:solidFill>
                  <a:srgbClr val="FF0000"/>
                </a:solidFill>
              </a:rPr>
              <a:t>Folder button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n </a:t>
            </a:r>
            <a:r>
              <a:rPr lang="en-US" dirty="0" err="1" smtClean="0"/>
              <a:t>boton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abrira</a:t>
            </a:r>
            <a:r>
              <a:rPr lang="en-US" dirty="0" smtClean="0"/>
              <a:t> un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</a:t>
            </a:r>
            <a:r>
              <a:rPr lang="en-US" dirty="0" err="1"/>
              <a:t>á</a:t>
            </a:r>
            <a:r>
              <a:rPr lang="en-US" dirty="0" err="1" smtClean="0"/>
              <a:t>gina</a:t>
            </a:r>
            <a:r>
              <a:rPr lang="en-US" dirty="0" smtClean="0"/>
              <a:t> en </a:t>
            </a:r>
            <a:r>
              <a:rPr lang="en-US" dirty="0" err="1" smtClean="0"/>
              <a:t>blanco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endParaRPr lang="en-US" dirty="0" smtClean="0"/>
          </a:p>
          <a:p>
            <a:r>
              <a:rPr lang="en-US" dirty="0" err="1" smtClean="0"/>
              <a:t>Añadir</a:t>
            </a:r>
            <a:r>
              <a:rPr lang="en-US" dirty="0" smtClean="0"/>
              <a:t> mas </a:t>
            </a:r>
            <a:r>
              <a:rPr lang="en-US" dirty="0" err="1" smtClean="0"/>
              <a:t>botones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80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70" y="365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agregar</a:t>
            </a:r>
            <a:r>
              <a:rPr lang="en-US" dirty="0" smtClean="0"/>
              <a:t> un </a:t>
            </a:r>
            <a:r>
              <a:rPr lang="en-US" dirty="0" err="1"/>
              <a:t>botón</a:t>
            </a:r>
            <a:r>
              <a:rPr lang="en-US" dirty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páginas</a:t>
            </a:r>
            <a:r>
              <a:rPr lang="en-US" dirty="0" smtClean="0"/>
              <a:t> </a:t>
            </a:r>
            <a:r>
              <a:rPr lang="en-US" dirty="0" err="1" smtClean="0"/>
              <a:t>nuevas</a:t>
            </a:r>
            <a:r>
              <a:rPr lang="en-US" dirty="0" smtClean="0"/>
              <a:t> </a:t>
            </a:r>
            <a:r>
              <a:rPr lang="en-US" dirty="0" err="1" smtClean="0"/>
              <a:t>presione</a:t>
            </a:r>
            <a:r>
              <a:rPr lang="en-US" dirty="0" smtClean="0"/>
              <a:t> “arrange”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6" y="2162739"/>
            <a:ext cx="4918287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5800" y="1579972"/>
            <a:ext cx="47621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tambien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copiar</a:t>
            </a:r>
            <a:r>
              <a:rPr lang="en-US" dirty="0" smtClean="0"/>
              <a:t> y </a:t>
            </a:r>
            <a:r>
              <a:rPr lang="en-US" dirty="0" err="1" smtClean="0"/>
              <a:t>pegar</a:t>
            </a:r>
            <a:r>
              <a:rPr lang="en-US" dirty="0" smtClean="0"/>
              <a:t> </a:t>
            </a:r>
            <a:r>
              <a:rPr lang="en-US" dirty="0" err="1" smtClean="0"/>
              <a:t>botones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pantalla</a:t>
            </a:r>
            <a:r>
              <a:rPr lang="en-US" dirty="0" smtClean="0"/>
              <a:t> a la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seleccionando</a:t>
            </a:r>
            <a:r>
              <a:rPr lang="en-US" dirty="0" smtClean="0"/>
              <a:t> el </a:t>
            </a:r>
            <a:r>
              <a:rPr lang="en-US" dirty="0" err="1"/>
              <a:t>botón</a:t>
            </a:r>
            <a:r>
              <a:rPr lang="en-US" dirty="0"/>
              <a:t>,</a:t>
            </a:r>
            <a:endParaRPr lang="en-US" dirty="0" smtClean="0"/>
          </a:p>
          <a:p>
            <a:r>
              <a:rPr lang="en-US" dirty="0" err="1"/>
              <a:t>c</a:t>
            </a:r>
            <a:r>
              <a:rPr lang="en-US" dirty="0" err="1" smtClean="0"/>
              <a:t>opiando</a:t>
            </a:r>
            <a:r>
              <a:rPr lang="en-US" dirty="0" smtClean="0"/>
              <a:t>, </a:t>
            </a:r>
            <a:r>
              <a:rPr lang="en-US" dirty="0" err="1" smtClean="0"/>
              <a:t>buscando</a:t>
            </a:r>
            <a:r>
              <a:rPr lang="en-US" dirty="0" smtClean="0"/>
              <a:t> la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página</a:t>
            </a:r>
            <a:r>
              <a:rPr lang="en-US" dirty="0" smtClean="0"/>
              <a:t> y </a:t>
            </a:r>
            <a:r>
              <a:rPr lang="en-US" dirty="0" err="1" smtClean="0"/>
              <a:t>pegando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vamos</a:t>
            </a:r>
            <a:r>
              <a:rPr lang="en-US" dirty="0" smtClean="0"/>
              <a:t> a </a:t>
            </a:r>
            <a:r>
              <a:rPr lang="en-US" dirty="0" err="1" smtClean="0"/>
              <a:t>borrar</a:t>
            </a:r>
            <a:r>
              <a:rPr lang="en-US" dirty="0" smtClean="0"/>
              <a:t> el </a:t>
            </a:r>
            <a:r>
              <a:rPr lang="en-US" dirty="0" err="1"/>
              <a:t>nuevo</a:t>
            </a:r>
            <a:r>
              <a:rPr lang="en-US" dirty="0"/>
              <a:t> </a:t>
            </a:r>
            <a:r>
              <a:rPr lang="en-US" dirty="0" err="1"/>
              <a:t>botón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Acabamos</a:t>
            </a:r>
            <a:r>
              <a:rPr lang="en-US" dirty="0" smtClean="0"/>
              <a:t> de </a:t>
            </a:r>
            <a:r>
              <a:rPr lang="en-US" dirty="0" err="1" smtClean="0"/>
              <a:t>crear</a:t>
            </a:r>
            <a:r>
              <a:rPr lang="en-US" dirty="0" smtClean="0"/>
              <a:t>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1" y="3396227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intercambiar</a:t>
            </a:r>
            <a:r>
              <a:rPr lang="en-US" dirty="0" smtClean="0"/>
              <a:t> </a:t>
            </a:r>
            <a:r>
              <a:rPr lang="en-US" dirty="0" err="1" smtClean="0"/>
              <a:t>botones</a:t>
            </a:r>
            <a:r>
              <a:rPr lang="en-US" dirty="0" smtClean="0"/>
              <a:t> </a:t>
            </a:r>
            <a:r>
              <a:rPr lang="en-US" dirty="0" err="1" smtClean="0"/>
              <a:t>presionando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los </a:t>
            </a:r>
            <a:r>
              <a:rPr lang="en-US" dirty="0" err="1"/>
              <a:t>b</a:t>
            </a:r>
            <a:r>
              <a:rPr lang="en-US" dirty="0" err="1" smtClean="0"/>
              <a:t>otones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intercambiar</a:t>
            </a:r>
            <a:r>
              <a:rPr lang="en-US" dirty="0" smtClean="0"/>
              <a:t> y </a:t>
            </a:r>
          </a:p>
          <a:p>
            <a:r>
              <a:rPr lang="en-US" dirty="0" err="1"/>
              <a:t>d</a:t>
            </a:r>
            <a:r>
              <a:rPr lang="en-US" dirty="0" err="1" smtClean="0"/>
              <a:t>espues</a:t>
            </a:r>
            <a:r>
              <a:rPr lang="en-US" dirty="0" smtClean="0"/>
              <a:t> </a:t>
            </a:r>
            <a:r>
              <a:rPr lang="en-US" dirty="0" err="1" smtClean="0"/>
              <a:t>presionando</a:t>
            </a:r>
            <a:r>
              <a:rPr lang="en-US" dirty="0" smtClean="0"/>
              <a:t> “swap”.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0131" y="4876800"/>
            <a:ext cx="4359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tambien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agregar</a:t>
            </a:r>
            <a:r>
              <a:rPr lang="en-US" dirty="0" smtClean="0"/>
              <a:t> </a:t>
            </a:r>
            <a:r>
              <a:rPr lang="en-US" dirty="0" err="1" smtClean="0"/>
              <a:t>figuras</a:t>
            </a:r>
            <a:r>
              <a:rPr lang="en-US" dirty="0" smtClean="0"/>
              <a:t> o </a:t>
            </a:r>
            <a:r>
              <a:rPr lang="en-US" dirty="0" err="1" smtClean="0"/>
              <a:t>fotos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l </a:t>
            </a:r>
            <a:r>
              <a:rPr lang="en-US" dirty="0" err="1" smtClean="0"/>
              <a:t>vocabulario</a:t>
            </a:r>
            <a:r>
              <a:rPr lang="en-US" dirty="0" smtClean="0"/>
              <a:t> </a:t>
            </a:r>
            <a:r>
              <a:rPr lang="en-US" dirty="0" err="1" smtClean="0"/>
              <a:t>primario</a:t>
            </a:r>
            <a:r>
              <a:rPr lang="en-US" dirty="0" smtClean="0"/>
              <a:t> o </a:t>
            </a:r>
            <a:r>
              <a:rPr lang="en-US" dirty="0" err="1" smtClean="0"/>
              <a:t>secundario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reorganizar</a:t>
            </a:r>
            <a:r>
              <a:rPr lang="en-US" dirty="0" smtClean="0"/>
              <a:t> los </a:t>
            </a:r>
            <a:r>
              <a:rPr lang="en-US" dirty="0" err="1" smtClean="0"/>
              <a:t>botones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5715000" cy="4648200"/>
          </a:xfrm>
        </p:spPr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dirty="0" smtClean="0"/>
              <a:t>.  </a:t>
            </a:r>
            <a:r>
              <a:rPr lang="en-US" dirty="0" err="1" smtClean="0"/>
              <a:t>Buscar</a:t>
            </a:r>
            <a:r>
              <a:rPr lang="en-US" dirty="0" smtClean="0"/>
              <a:t> el </a:t>
            </a:r>
            <a:r>
              <a:rPr lang="en-US" dirty="0" err="1"/>
              <a:t>botón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editar</a:t>
            </a:r>
            <a:r>
              <a:rPr lang="en-US" dirty="0" smtClean="0"/>
              <a:t> (el </a:t>
            </a:r>
            <a:r>
              <a:rPr lang="en-US" dirty="0" err="1" smtClean="0"/>
              <a:t>lapiz</a:t>
            </a:r>
            <a:r>
              <a:rPr lang="en-US" dirty="0" smtClean="0"/>
              <a:t>), </a:t>
            </a:r>
            <a:r>
              <a:rPr lang="en-US" dirty="0" err="1" smtClean="0"/>
              <a:t>presione</a:t>
            </a:r>
            <a:r>
              <a:rPr lang="en-US" dirty="0" smtClean="0"/>
              <a:t> y </a:t>
            </a:r>
            <a:r>
              <a:rPr lang="en-US" dirty="0" err="1" smtClean="0"/>
              <a:t>deje</a:t>
            </a:r>
            <a:r>
              <a:rPr lang="en-US" dirty="0" smtClean="0"/>
              <a:t> </a:t>
            </a:r>
            <a:r>
              <a:rPr lang="en-US" dirty="0" err="1" smtClean="0"/>
              <a:t>pulsado</a:t>
            </a:r>
            <a:r>
              <a:rPr lang="en-US" dirty="0" smtClean="0"/>
              <a:t> hasta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pueda</a:t>
            </a:r>
            <a:r>
              <a:rPr lang="en-US" dirty="0" smtClean="0"/>
              <a:t> mover la </a:t>
            </a:r>
            <a:r>
              <a:rPr lang="en-US" dirty="0" err="1" smtClean="0"/>
              <a:t>figura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			o</a:t>
            </a:r>
          </a:p>
          <a:p>
            <a:r>
              <a:rPr lang="en-US" dirty="0" smtClean="0"/>
              <a:t>2.  Use el </a:t>
            </a:r>
            <a:r>
              <a:rPr lang="en-US" dirty="0" err="1"/>
              <a:t>botón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intercambiar</a:t>
            </a:r>
            <a:r>
              <a:rPr lang="en-US" dirty="0" smtClean="0"/>
              <a:t> o </a:t>
            </a:r>
            <a:r>
              <a:rPr lang="en-US" dirty="0" err="1" smtClean="0"/>
              <a:t>reorganizar</a:t>
            </a:r>
            <a:r>
              <a:rPr lang="en-US" dirty="0" smtClean="0"/>
              <a:t> “swap” en arrange tools.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1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Volumen</a:t>
            </a:r>
            <a:r>
              <a:rPr lang="en-US" dirty="0" smtClean="0"/>
              <a:t>, </a:t>
            </a:r>
            <a:r>
              <a:rPr lang="en-US" dirty="0" err="1" smtClean="0"/>
              <a:t>Activar</a:t>
            </a:r>
            <a:r>
              <a:rPr lang="en-US" dirty="0" smtClean="0"/>
              <a:t> y </a:t>
            </a:r>
            <a:r>
              <a:rPr lang="en-US" dirty="0" err="1" smtClean="0"/>
              <a:t>Desactivar</a:t>
            </a:r>
            <a:endParaRPr lang="en-US" dirty="0"/>
          </a:p>
        </p:txBody>
      </p:sp>
      <p:pic>
        <p:nvPicPr>
          <p:cNvPr id="2050" name="Picture 2" descr="http://t1.gstatic.com/images?q=tbn:ANd9GcSc2LAENSm5hgEm_XlZe5bEi_OEWOyjl8rRGfaafj8xZ7YBheZ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88009"/>
            <a:ext cx="549346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0.gstatic.com/images?q=tbn:ANd9GcS1-U8PPb6GIleMxY34UcaOje6JcGXOP82FAXPCyZUara3pyf2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5010149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638800" y="1648968"/>
            <a:ext cx="3001201" cy="3227832"/>
            <a:chOff x="2133600" y="5562600"/>
            <a:chExt cx="3001201" cy="914400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562600"/>
              <a:ext cx="300120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264855" y="5591958"/>
              <a:ext cx="2764345" cy="8202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Encender</a:t>
              </a:r>
              <a:r>
                <a:rPr lang="en-US" b="1" dirty="0" smtClean="0">
                  <a:solidFill>
                    <a:schemeClr val="tx1"/>
                  </a:solidFill>
                </a:rPr>
                <a:t>/</a:t>
              </a:r>
              <a:r>
                <a:rPr lang="en-US" b="1" dirty="0" err="1" smtClean="0">
                  <a:solidFill>
                    <a:schemeClr val="tx1"/>
                  </a:solidFill>
                </a:rPr>
                <a:t>Apagar</a:t>
              </a:r>
              <a:r>
                <a:rPr lang="en-US" b="1" dirty="0" smtClean="0">
                  <a:solidFill>
                    <a:schemeClr val="tx1"/>
                  </a:solidFill>
                </a:rPr>
                <a:t>/</a:t>
              </a:r>
              <a:r>
                <a:rPr lang="en-US" b="1" dirty="0" err="1" smtClean="0">
                  <a:solidFill>
                    <a:schemeClr val="tx1"/>
                  </a:solidFill>
                </a:rPr>
                <a:t>Reposo</a:t>
              </a:r>
              <a:endParaRPr lang="en-US" b="1" dirty="0" smtClean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 smtClean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Mantenga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pulsado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para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apagarlo</a:t>
              </a:r>
              <a:r>
                <a:rPr lang="en-US" b="1" dirty="0" smtClean="0">
                  <a:solidFill>
                    <a:schemeClr val="tx1"/>
                  </a:solidFill>
                </a:rPr>
                <a:t> (</a:t>
              </a:r>
              <a:r>
                <a:rPr lang="en-US" b="1" dirty="0" err="1" smtClean="0">
                  <a:solidFill>
                    <a:schemeClr val="tx1"/>
                  </a:solidFill>
                </a:rPr>
                <a:t>recuerde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que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demorará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unos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segundos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para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volver</a:t>
              </a:r>
              <a:r>
                <a:rPr lang="en-US" b="1" dirty="0" smtClean="0">
                  <a:solidFill>
                    <a:schemeClr val="tx1"/>
                  </a:solidFill>
                </a:rPr>
                <a:t> a </a:t>
              </a:r>
              <a:r>
                <a:rPr lang="en-US" b="1" dirty="0" err="1" smtClean="0">
                  <a:solidFill>
                    <a:schemeClr val="tx1"/>
                  </a:solidFill>
                </a:rPr>
                <a:t>activarlo</a:t>
              </a:r>
              <a:r>
                <a:rPr lang="en-US" b="1" dirty="0" smtClean="0">
                  <a:solidFill>
                    <a:schemeClr val="tx1"/>
                  </a:solidFill>
                </a:rPr>
                <a:t>).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432" y="3962400"/>
            <a:ext cx="3001201" cy="914400"/>
            <a:chOff x="2133600" y="5562600"/>
            <a:chExt cx="3001201" cy="914400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562600"/>
              <a:ext cx="300120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86000" y="5638800"/>
              <a:ext cx="2743200" cy="723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Volumen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subir</a:t>
              </a:r>
              <a:r>
                <a:rPr lang="en-US" b="1" dirty="0" smtClean="0">
                  <a:solidFill>
                    <a:schemeClr val="tx1"/>
                  </a:solidFill>
                </a:rPr>
                <a:t>/</a:t>
              </a:r>
              <a:r>
                <a:rPr lang="en-US" b="1" dirty="0" err="1" smtClean="0">
                  <a:solidFill>
                    <a:schemeClr val="tx1"/>
                  </a:solidFill>
                </a:rPr>
                <a:t>bajar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103" y="1962152"/>
            <a:ext cx="3001201" cy="914400"/>
            <a:chOff x="2133600" y="5562600"/>
            <a:chExt cx="3001201" cy="914400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562600"/>
              <a:ext cx="300120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2286000" y="5638800"/>
              <a:ext cx="2743200" cy="723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Silencio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33599" y="5448300"/>
            <a:ext cx="3001201" cy="914400"/>
            <a:chOff x="2133600" y="5562600"/>
            <a:chExt cx="3001201" cy="914400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562600"/>
              <a:ext cx="300120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286000" y="5638800"/>
              <a:ext cx="2743200" cy="723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Cámara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2491168" y="1981202"/>
            <a:ext cx="861632" cy="8001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491168" y="3429002"/>
            <a:ext cx="861632" cy="5333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962400" y="2057402"/>
            <a:ext cx="1676400" cy="9905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634199" y="2438402"/>
            <a:ext cx="328201" cy="30083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9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782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botones</a:t>
            </a:r>
            <a:r>
              <a:rPr lang="en-US" dirty="0" smtClean="0"/>
              <a:t> </a:t>
            </a:r>
            <a:r>
              <a:rPr lang="en-US" dirty="0" err="1" smtClean="0"/>
              <a:t>poniendo</a:t>
            </a:r>
            <a:r>
              <a:rPr lang="en-US" dirty="0" smtClean="0"/>
              <a:t> un </a:t>
            </a:r>
            <a:r>
              <a:rPr lang="en-US" dirty="0" err="1" smtClean="0"/>
              <a:t>mensaje</a:t>
            </a:r>
            <a:r>
              <a:rPr lang="en-US" dirty="0" smtClean="0"/>
              <a:t> en la </a:t>
            </a:r>
            <a:r>
              <a:rPr lang="en-US" dirty="0" err="1" smtClean="0"/>
              <a:t>ventana</a:t>
            </a:r>
            <a:r>
              <a:rPr lang="en-US" dirty="0" smtClean="0"/>
              <a:t> de </a:t>
            </a:r>
            <a:r>
              <a:rPr lang="en-US" dirty="0" err="1" smtClean="0"/>
              <a:t>mensajes</a:t>
            </a:r>
            <a:r>
              <a:rPr lang="en-US" dirty="0" smtClean="0"/>
              <a:t> y </a:t>
            </a:r>
            <a:r>
              <a:rPr lang="en-US" dirty="0" err="1" smtClean="0"/>
              <a:t>presionando</a:t>
            </a:r>
            <a:r>
              <a:rPr lang="en-US" dirty="0" smtClean="0"/>
              <a:t> 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5410200" cy="39163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un </a:t>
            </a:r>
            <a:r>
              <a:rPr lang="en-US" dirty="0" err="1" smtClean="0"/>
              <a:t>mensaje</a:t>
            </a:r>
            <a:endParaRPr lang="en-US" dirty="0" smtClean="0"/>
          </a:p>
          <a:p>
            <a:r>
              <a:rPr lang="en-US" dirty="0" err="1" smtClean="0"/>
              <a:t>Presione</a:t>
            </a:r>
            <a:r>
              <a:rPr lang="en-US" dirty="0" smtClean="0"/>
              <a:t> el </a:t>
            </a:r>
            <a:r>
              <a:rPr lang="en-US" dirty="0" err="1" smtClean="0"/>
              <a:t>signo</a:t>
            </a:r>
            <a:r>
              <a:rPr lang="en-US" dirty="0" smtClean="0"/>
              <a:t> de + en el menu </a:t>
            </a:r>
            <a:r>
              <a:rPr lang="en-US" dirty="0" err="1" smtClean="0"/>
              <a:t>arriba</a:t>
            </a:r>
            <a:r>
              <a:rPr lang="en-US" dirty="0" smtClean="0"/>
              <a:t> en la </a:t>
            </a:r>
            <a:r>
              <a:rPr lang="en-US" dirty="0" err="1" smtClean="0"/>
              <a:t>derecha</a:t>
            </a:r>
            <a:endParaRPr lang="en-US" dirty="0" smtClean="0"/>
          </a:p>
          <a:p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creará</a:t>
            </a:r>
            <a:r>
              <a:rPr lang="en-US" dirty="0" smtClean="0"/>
              <a:t> el </a:t>
            </a:r>
            <a:r>
              <a:rPr lang="en-US" dirty="0" err="1" smtClean="0"/>
              <a:t>nuevo</a:t>
            </a:r>
            <a:r>
              <a:rPr lang="en-US" dirty="0" smtClean="0"/>
              <a:t> </a:t>
            </a:r>
            <a:r>
              <a:rPr lang="en-US" dirty="0" err="1"/>
              <a:t>botón</a:t>
            </a:r>
            <a:r>
              <a:rPr lang="en-US" dirty="0"/>
              <a:t> en </a:t>
            </a:r>
            <a:r>
              <a:rPr lang="en-US" dirty="0" smtClean="0"/>
              <a:t>la </a:t>
            </a:r>
            <a:r>
              <a:rPr lang="en-US" dirty="0" err="1" smtClean="0"/>
              <a:t>ventana</a:t>
            </a:r>
            <a:r>
              <a:rPr lang="en-US" dirty="0" smtClean="0"/>
              <a:t> de </a:t>
            </a:r>
            <a:r>
              <a:rPr lang="en-US" dirty="0" err="1" smtClean="0"/>
              <a:t>personalizar</a:t>
            </a:r>
            <a:endParaRPr lang="en-US" dirty="0" smtClean="0"/>
          </a:p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cambios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endParaRPr lang="en-US" dirty="0" smtClean="0"/>
          </a:p>
          <a:p>
            <a:r>
              <a:rPr lang="en-US" dirty="0" err="1" smtClean="0"/>
              <a:t>Presione</a:t>
            </a:r>
            <a:r>
              <a:rPr lang="en-US" dirty="0" smtClean="0"/>
              <a:t> </a:t>
            </a:r>
            <a:r>
              <a:rPr lang="en-US" dirty="0" err="1" smtClean="0"/>
              <a:t>añadir</a:t>
            </a:r>
            <a:r>
              <a:rPr lang="en-US" dirty="0" smtClean="0"/>
              <a:t> o “add”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78980"/>
            <a:ext cx="2743200" cy="358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4666869"/>
            <a:ext cx="17907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5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borrar</a:t>
            </a:r>
            <a:r>
              <a:rPr lang="en-US" dirty="0" smtClean="0"/>
              <a:t> un </a:t>
            </a:r>
            <a:r>
              <a:rPr lang="en-US" dirty="0" err="1"/>
              <a:t>botón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96819" cy="3657601"/>
          </a:xfrm>
        </p:spPr>
        <p:txBody>
          <a:bodyPr/>
          <a:lstStyle/>
          <a:p>
            <a:r>
              <a:rPr lang="en-US" dirty="0" err="1" smtClean="0"/>
              <a:t>Presione</a:t>
            </a:r>
            <a:r>
              <a:rPr lang="en-US" dirty="0" smtClean="0"/>
              <a:t> el </a:t>
            </a:r>
            <a:r>
              <a:rPr lang="en-US" dirty="0" err="1" smtClean="0"/>
              <a:t>lapiz</a:t>
            </a:r>
            <a:endParaRPr lang="en-US" dirty="0" smtClean="0"/>
          </a:p>
          <a:p>
            <a:r>
              <a:rPr lang="en-US" dirty="0" err="1" smtClean="0"/>
              <a:t>Presione</a:t>
            </a:r>
            <a:r>
              <a:rPr lang="en-US" dirty="0" smtClean="0"/>
              <a:t> el </a:t>
            </a:r>
            <a:r>
              <a:rPr lang="en-US" dirty="0" err="1"/>
              <a:t>botón</a:t>
            </a:r>
            <a:r>
              <a:rPr lang="en-US" dirty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borrar</a:t>
            </a:r>
            <a:endParaRPr lang="en-US" dirty="0" smtClean="0"/>
          </a:p>
          <a:p>
            <a:r>
              <a:rPr lang="en-US" dirty="0" err="1" smtClean="0"/>
              <a:t>Presione</a:t>
            </a:r>
            <a:r>
              <a:rPr lang="en-US" dirty="0" smtClean="0"/>
              <a:t> “cut”</a:t>
            </a:r>
          </a:p>
          <a:p>
            <a:endParaRPr lang="en-US" dirty="0" smtClean="0"/>
          </a:p>
          <a:p>
            <a:pPr marL="914400" lvl="2" indent="0">
              <a:buNone/>
            </a:pPr>
            <a:r>
              <a:rPr lang="en-US" sz="4000" dirty="0" smtClean="0"/>
              <a:t>El </a:t>
            </a:r>
            <a:r>
              <a:rPr lang="en-US" sz="4000" dirty="0" err="1"/>
              <a:t>botón</a:t>
            </a:r>
            <a:r>
              <a:rPr lang="en-US" sz="4000" dirty="0"/>
              <a:t> </a:t>
            </a:r>
            <a:r>
              <a:rPr lang="en-US" sz="4000" dirty="0" err="1"/>
              <a:t>desaparecerá</a:t>
            </a:r>
            <a:r>
              <a:rPr lang="en-US" sz="4000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110" y="2924556"/>
            <a:ext cx="175167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057400" y="3041904"/>
            <a:ext cx="2057400" cy="822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64421"/>
            <a:ext cx="1525238" cy="202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038600" y="1978778"/>
            <a:ext cx="4343400" cy="9457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724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30" y="0"/>
            <a:ext cx="32956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6271648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en </a:t>
            </a:r>
            <a:r>
              <a:rPr lang="en-US" dirty="0" err="1" smtClean="0"/>
              <a:t>orden</a:t>
            </a:r>
            <a:r>
              <a:rPr lang="en-US" dirty="0" smtClean="0"/>
              <a:t> de </a:t>
            </a:r>
            <a:r>
              <a:rPr lang="en-US" dirty="0" err="1" smtClean="0"/>
              <a:t>prioridad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28" y="1295400"/>
            <a:ext cx="6153150" cy="19050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Primario</a:t>
            </a:r>
            <a:r>
              <a:rPr lang="en-US" sz="1800" dirty="0" smtClean="0"/>
              <a:t>	  	  </a:t>
            </a:r>
            <a:r>
              <a:rPr lang="en-US" sz="1800" dirty="0" err="1" smtClean="0"/>
              <a:t>Secundario</a:t>
            </a:r>
            <a:r>
              <a:rPr lang="en-US" sz="1800" dirty="0" smtClean="0"/>
              <a:t>  	</a:t>
            </a:r>
            <a:r>
              <a:rPr lang="en-US" sz="1800" dirty="0" err="1"/>
              <a:t>A</a:t>
            </a:r>
            <a:r>
              <a:rPr lang="en-US" sz="1800" dirty="0" err="1" smtClean="0"/>
              <a:t>rchivo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1</a:t>
            </a:r>
            <a:r>
              <a:rPr lang="en-US" sz="1800" baseline="30000" dirty="0" smtClean="0"/>
              <a:t>ra</a:t>
            </a:r>
            <a:r>
              <a:rPr lang="en-US" sz="1800" dirty="0" smtClean="0"/>
              <a:t> </a:t>
            </a:r>
            <a:r>
              <a:rPr lang="en-US" sz="1800" dirty="0" err="1" smtClean="0"/>
              <a:t>página</a:t>
            </a:r>
            <a:r>
              <a:rPr lang="en-US" sz="1800" dirty="0" smtClean="0"/>
              <a:t> 		2da </a:t>
            </a:r>
            <a:r>
              <a:rPr lang="en-US" sz="1800" dirty="0" err="1" smtClean="0"/>
              <a:t>página</a:t>
            </a:r>
            <a:r>
              <a:rPr lang="en-US" sz="1800" dirty="0" smtClean="0"/>
              <a:t>		hidden</a:t>
            </a: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58483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52875"/>
            <a:ext cx="20193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2971800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Primario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449394" y="2648486"/>
            <a:ext cx="111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Secundario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307324" y="3151632"/>
            <a:ext cx="812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Archivo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449394" y="3310354"/>
            <a:ext cx="871646" cy="728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53400" y="2971800"/>
            <a:ext cx="320040" cy="981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675370" y="3490186"/>
            <a:ext cx="201930" cy="548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1" y="4914900"/>
            <a:ext cx="6305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acceso</a:t>
            </a:r>
            <a:r>
              <a:rPr lang="en-US" dirty="0" smtClean="0"/>
              <a:t> a los </a:t>
            </a:r>
            <a:r>
              <a:rPr lang="en-US" dirty="0" err="1" smtClean="0"/>
              <a:t>botones</a:t>
            </a:r>
            <a:r>
              <a:rPr lang="en-US" dirty="0" smtClean="0"/>
              <a:t> </a:t>
            </a:r>
            <a:r>
              <a:rPr lang="en-US" dirty="0" err="1" smtClean="0"/>
              <a:t>guardados</a:t>
            </a:r>
            <a:r>
              <a:rPr lang="en-US" dirty="0" smtClean="0"/>
              <a:t> en el </a:t>
            </a:r>
            <a:r>
              <a:rPr lang="en-US" dirty="0" err="1" smtClean="0"/>
              <a:t>archivo</a:t>
            </a:r>
            <a:r>
              <a:rPr lang="en-US" dirty="0" smtClean="0"/>
              <a:t>, en el menu</a:t>
            </a:r>
          </a:p>
          <a:p>
            <a:r>
              <a:rPr lang="en-US" dirty="0"/>
              <a:t>d</a:t>
            </a:r>
            <a:r>
              <a:rPr lang="en-US" dirty="0" smtClean="0"/>
              <a:t>e </a:t>
            </a:r>
            <a:r>
              <a:rPr lang="en-US" dirty="0" err="1" smtClean="0"/>
              <a:t>editar</a:t>
            </a:r>
            <a:r>
              <a:rPr lang="en-US" dirty="0" smtClean="0"/>
              <a:t>, </a:t>
            </a:r>
            <a:r>
              <a:rPr lang="en-US" dirty="0" err="1" smtClean="0"/>
              <a:t>presione</a:t>
            </a:r>
            <a:r>
              <a:rPr lang="en-US" dirty="0" smtClean="0"/>
              <a:t> “arrange tools”, </a:t>
            </a:r>
            <a:r>
              <a:rPr lang="en-US" dirty="0" err="1" smtClean="0"/>
              <a:t>despues</a:t>
            </a:r>
            <a:r>
              <a:rPr lang="en-US" dirty="0" smtClean="0"/>
              <a:t> en la </a:t>
            </a:r>
            <a:r>
              <a:rPr lang="en-US" dirty="0" err="1" smtClean="0"/>
              <a:t>pantalla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endParaRPr lang="en-US" dirty="0" smtClean="0"/>
          </a:p>
          <a:p>
            <a:r>
              <a:rPr lang="en-US" dirty="0" err="1"/>
              <a:t>u</a:t>
            </a:r>
            <a:r>
              <a:rPr lang="en-US" dirty="0" err="1" smtClean="0"/>
              <a:t>sar</a:t>
            </a:r>
            <a:r>
              <a:rPr lang="en-US" dirty="0" smtClean="0"/>
              <a:t> </a:t>
            </a:r>
            <a:r>
              <a:rPr lang="en-US" dirty="0" err="1" smtClean="0"/>
              <a:t>haga</a:t>
            </a:r>
            <a:r>
              <a:rPr lang="en-US" dirty="0" smtClean="0"/>
              <a:t> el </a:t>
            </a:r>
            <a:r>
              <a:rPr lang="en-US"/>
              <a:t>botón </a:t>
            </a:r>
            <a:r>
              <a:rPr lang="en-US" dirty="0" err="1" smtClean="0"/>
              <a:t>primario</a:t>
            </a:r>
            <a:r>
              <a:rPr lang="en-US" dirty="0" smtClean="0"/>
              <a:t> o </a:t>
            </a:r>
            <a:r>
              <a:rPr lang="en-US" dirty="0" err="1" smtClean="0"/>
              <a:t>secundario</a:t>
            </a:r>
            <a:r>
              <a:rPr lang="en-US" dirty="0" smtClean="0"/>
              <a:t> y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sacará</a:t>
            </a:r>
            <a:r>
              <a:rPr lang="en-US" dirty="0" smtClean="0"/>
              <a:t> el </a:t>
            </a:r>
            <a:r>
              <a:rPr lang="en-US" dirty="0" err="1"/>
              <a:t>botón</a:t>
            </a:r>
            <a:r>
              <a:rPr lang="en-US" dirty="0"/>
              <a:t> </a:t>
            </a:r>
            <a:r>
              <a:rPr lang="en-US" dirty="0" smtClean="0"/>
              <a:t>del </a:t>
            </a:r>
            <a:r>
              <a:rPr lang="en-US" dirty="0" err="1" smtClean="0"/>
              <a:t>archivo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91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F9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Vamos</a:t>
            </a:r>
            <a:r>
              <a:rPr lang="en-US" dirty="0" smtClean="0"/>
              <a:t> a </a:t>
            </a:r>
            <a:r>
              <a:rPr lang="en-US" dirty="0" err="1" smtClean="0"/>
              <a:t>tomar</a:t>
            </a:r>
            <a:r>
              <a:rPr lang="en-US" dirty="0" smtClean="0"/>
              <a:t> un </a:t>
            </a:r>
            <a:r>
              <a:rPr lang="en-US" dirty="0" err="1" smtClean="0"/>
              <a:t>minuto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ajustes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figuras</a:t>
            </a:r>
            <a:r>
              <a:rPr lang="en-US" dirty="0" smtClean="0"/>
              <a:t> o </a:t>
            </a:r>
            <a:r>
              <a:rPr lang="en-US" dirty="0" err="1" smtClean="0"/>
              <a:t>fotos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en el </a:t>
            </a:r>
            <a:r>
              <a:rPr lang="en-US" dirty="0" err="1" smtClean="0"/>
              <a:t>iPad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308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524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página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http://images.clipartof.com/small/1048858-Royalty-Free-RF-Clip-Art-Illustration-Of-Moodie-Characters-On-The-Same-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42862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34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Vamos</a:t>
            </a:r>
            <a:r>
              <a:rPr lang="en-US" dirty="0" smtClean="0"/>
              <a:t> a </a:t>
            </a:r>
            <a:r>
              <a:rPr lang="en-US" dirty="0" err="1" smtClean="0"/>
              <a:t>tratar</a:t>
            </a:r>
            <a:r>
              <a:rPr lang="en-US" dirty="0" smtClean="0"/>
              <a:t> de 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página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2514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 </a:t>
            </a:r>
            <a:r>
              <a:rPr lang="en-US" dirty="0" smtClean="0">
                <a:solidFill>
                  <a:srgbClr val="FF0000"/>
                </a:solidFill>
              </a:rPr>
              <a:t>Arrange tools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Presione</a:t>
            </a:r>
            <a:r>
              <a:rPr lang="en-US" dirty="0" smtClean="0"/>
              <a:t> el </a:t>
            </a:r>
            <a:r>
              <a:rPr lang="en-US" dirty="0" err="1">
                <a:solidFill>
                  <a:srgbClr val="FF0000"/>
                </a:solidFill>
              </a:rPr>
              <a:t>botón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carpeta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smtClean="0"/>
              <a:t>Este </a:t>
            </a:r>
            <a:r>
              <a:rPr lang="en-US" dirty="0" err="1" smtClean="0"/>
              <a:t>será</a:t>
            </a:r>
            <a:r>
              <a:rPr lang="en-US" dirty="0" smtClean="0"/>
              <a:t> el </a:t>
            </a:r>
            <a:r>
              <a:rPr lang="en-US" dirty="0" err="1"/>
              <a:t>botón</a:t>
            </a:r>
            <a:r>
              <a:rPr lang="en-US" dirty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 </a:t>
            </a:r>
            <a:r>
              <a:rPr lang="en-US" dirty="0" err="1" smtClean="0"/>
              <a:t>conectará</a:t>
            </a:r>
            <a:r>
              <a:rPr lang="en-US" dirty="0" smtClean="0"/>
              <a:t> 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página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Puede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hacer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ajustes</a:t>
            </a:r>
            <a:r>
              <a:rPr lang="en-US" dirty="0" smtClean="0">
                <a:solidFill>
                  <a:srgbClr val="FF0000"/>
                </a:solidFill>
              </a:rPr>
              <a:t> al </a:t>
            </a:r>
            <a:r>
              <a:rPr lang="en-US" dirty="0" err="1" smtClean="0">
                <a:solidFill>
                  <a:srgbClr val="FF0000"/>
                </a:solidFill>
              </a:rPr>
              <a:t>nuevo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botón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termina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presionar</a:t>
            </a:r>
            <a:r>
              <a:rPr lang="en-US" dirty="0" smtClean="0"/>
              <a:t> “done” la </a:t>
            </a:r>
            <a:r>
              <a:rPr lang="en-US" dirty="0" err="1" smtClean="0"/>
              <a:t>salir</a:t>
            </a:r>
            <a:r>
              <a:rPr lang="en-US" dirty="0" smtClean="0"/>
              <a:t> de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pantalla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222796"/>
            <a:ext cx="9434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haya</a:t>
            </a:r>
            <a:r>
              <a:rPr lang="en-US" dirty="0" smtClean="0"/>
              <a:t> </a:t>
            </a:r>
            <a:r>
              <a:rPr lang="en-US" dirty="0" err="1" smtClean="0"/>
              <a:t>terminado</a:t>
            </a:r>
            <a:r>
              <a:rPr lang="en-US" dirty="0" smtClean="0"/>
              <a:t> </a:t>
            </a:r>
            <a:r>
              <a:rPr lang="en-US" dirty="0" err="1" smtClean="0"/>
              <a:t>presione</a:t>
            </a:r>
            <a:r>
              <a:rPr lang="en-US" dirty="0" smtClean="0"/>
              <a:t> el </a:t>
            </a:r>
            <a:r>
              <a:rPr lang="en-US" dirty="0" err="1"/>
              <a:t>botón</a:t>
            </a:r>
            <a:r>
              <a:rPr lang="en-US" dirty="0"/>
              <a:t> </a:t>
            </a:r>
            <a:r>
              <a:rPr lang="en-US" dirty="0" err="1"/>
              <a:t>carpeta</a:t>
            </a:r>
            <a:r>
              <a:rPr lang="en-US" dirty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acaba</a:t>
            </a:r>
            <a:r>
              <a:rPr lang="en-US" dirty="0" smtClean="0"/>
              <a:t> de </a:t>
            </a:r>
            <a:r>
              <a:rPr lang="en-US" dirty="0" err="1" smtClean="0"/>
              <a:t>agregar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contiene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página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en </a:t>
            </a:r>
            <a:r>
              <a:rPr lang="en-US" dirty="0" err="1" smtClean="0"/>
              <a:t>blanco</a:t>
            </a:r>
            <a:r>
              <a:rPr lang="en-US" dirty="0" smtClean="0"/>
              <a:t>,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y </a:t>
            </a:r>
            <a:r>
              <a:rPr lang="en-US" dirty="0" err="1" smtClean="0"/>
              <a:t>añadir</a:t>
            </a:r>
            <a:r>
              <a:rPr lang="en-US" dirty="0" smtClean="0"/>
              <a:t> </a:t>
            </a:r>
            <a:r>
              <a:rPr lang="en-US" dirty="0" err="1" smtClean="0"/>
              <a:t>botones</a:t>
            </a:r>
            <a:r>
              <a:rPr lang="en-US" dirty="0" smtClean="0"/>
              <a:t> a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página</a:t>
            </a:r>
            <a:r>
              <a:rPr lang="en-US" dirty="0" smtClean="0"/>
              <a:t> </a:t>
            </a:r>
            <a:r>
              <a:rPr lang="en-US" dirty="0" err="1" smtClean="0"/>
              <a:t>igual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</a:t>
            </a:r>
          </a:p>
          <a:p>
            <a:r>
              <a:rPr lang="en-US" dirty="0" err="1"/>
              <a:t>h</a:t>
            </a:r>
            <a:r>
              <a:rPr lang="en-US" dirty="0" err="1" smtClean="0"/>
              <a:t>izo</a:t>
            </a:r>
            <a:r>
              <a:rPr lang="en-US" dirty="0" smtClean="0"/>
              <a:t> </a:t>
            </a:r>
            <a:r>
              <a:rPr lang="en-US" dirty="0" err="1" smtClean="0"/>
              <a:t>anteriormente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94346"/>
            <a:ext cx="355104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19" y="1622946"/>
            <a:ext cx="19594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7234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Vamos</a:t>
            </a:r>
            <a:r>
              <a:rPr lang="en-US" dirty="0" smtClean="0"/>
              <a:t> a </a:t>
            </a:r>
            <a:r>
              <a:rPr lang="en-US" dirty="0" err="1" smtClean="0"/>
              <a:t>tratar</a:t>
            </a:r>
            <a:r>
              <a:rPr lang="en-US" dirty="0" smtClean="0"/>
              <a:t> de </a:t>
            </a:r>
            <a:r>
              <a:rPr lang="en-US" dirty="0" err="1" smtClean="0"/>
              <a:t>poner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carpeta</a:t>
            </a:r>
            <a:r>
              <a:rPr lang="en-US" dirty="0" smtClean="0"/>
              <a:t> de </a:t>
            </a:r>
            <a:r>
              <a:rPr lang="en-US" dirty="0" err="1" smtClean="0"/>
              <a:t>buenos</a:t>
            </a:r>
            <a:r>
              <a:rPr lang="en-US" dirty="0" smtClean="0"/>
              <a:t> </a:t>
            </a:r>
            <a:r>
              <a:rPr lang="en-US" dirty="0" err="1" smtClean="0"/>
              <a:t>modales</a:t>
            </a:r>
            <a:r>
              <a:rPr lang="en-US" dirty="0" smtClean="0"/>
              <a:t> en la </a:t>
            </a:r>
            <a:r>
              <a:rPr lang="en-US" dirty="0" err="1" smtClean="0"/>
              <a:t>pagina</a:t>
            </a:r>
            <a:r>
              <a:rPr lang="en-US" dirty="0" smtClean="0"/>
              <a:t> de comida.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4267200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0481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572000" y="2933700"/>
            <a:ext cx="1066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382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Editar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5725"/>
            <a:ext cx="18097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26" y="2590800"/>
            <a:ext cx="1895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486400" y="1115109"/>
            <a:ext cx="2786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H</a:t>
            </a:r>
            <a:r>
              <a:rPr lang="en-US" sz="3600" b="1" dirty="0" err="1" smtClean="0">
                <a:solidFill>
                  <a:srgbClr val="FF0000"/>
                </a:solidFill>
              </a:rPr>
              <a:t>erramientas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4800" y="3124200"/>
            <a:ext cx="4572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32904" y="2942406"/>
            <a:ext cx="32104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 </a:t>
            </a:r>
            <a:r>
              <a:rPr lang="en-US" sz="2400" dirty="0" err="1" smtClean="0"/>
              <a:t>permite</a:t>
            </a:r>
            <a:r>
              <a:rPr lang="en-US" sz="2400" dirty="0" smtClean="0"/>
              <a:t> </a:t>
            </a:r>
            <a:r>
              <a:rPr lang="en-US" sz="2400" dirty="0" err="1" smtClean="0"/>
              <a:t>cambiar</a:t>
            </a:r>
            <a:r>
              <a:rPr lang="en-US" sz="2400" dirty="0" smtClean="0"/>
              <a:t> el color, </a:t>
            </a:r>
            <a:r>
              <a:rPr lang="en-US" sz="2400" dirty="0" err="1" smtClean="0"/>
              <a:t>tamaño</a:t>
            </a:r>
            <a:r>
              <a:rPr lang="en-US" sz="2400" dirty="0" smtClean="0"/>
              <a:t> y </a:t>
            </a:r>
            <a:r>
              <a:rPr lang="en-US" sz="2400" dirty="0" err="1" smtClean="0"/>
              <a:t>orden</a:t>
            </a:r>
            <a:r>
              <a:rPr lang="en-US" sz="2400" dirty="0" smtClean="0"/>
              <a:t> de los </a:t>
            </a:r>
            <a:r>
              <a:rPr lang="en-US" sz="2400" dirty="0" err="1" smtClean="0"/>
              <a:t>botones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err="1" smtClean="0"/>
              <a:t>Tambien</a:t>
            </a:r>
            <a:r>
              <a:rPr lang="en-US" sz="2400" dirty="0" smtClean="0"/>
              <a:t> le </a:t>
            </a:r>
            <a:r>
              <a:rPr lang="en-US" sz="2400" dirty="0" err="1" smtClean="0"/>
              <a:t>permite</a:t>
            </a:r>
            <a:r>
              <a:rPr lang="en-US" sz="2400" dirty="0" smtClean="0"/>
              <a:t> </a:t>
            </a:r>
            <a:r>
              <a:rPr lang="en-US" sz="2400" dirty="0" err="1" smtClean="0"/>
              <a:t>acomodar</a:t>
            </a:r>
            <a:r>
              <a:rPr lang="en-US" sz="2400" dirty="0" smtClean="0"/>
              <a:t> los </a:t>
            </a:r>
            <a:r>
              <a:rPr lang="en-US" sz="2400" dirty="0" err="1" smtClean="0"/>
              <a:t>botones</a:t>
            </a:r>
            <a:r>
              <a:rPr lang="en-US" sz="2400" dirty="0" smtClean="0"/>
              <a:t> en forma de </a:t>
            </a:r>
            <a:r>
              <a:rPr lang="en-US" sz="2400" dirty="0" err="1" smtClean="0"/>
              <a:t>lista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83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Vamos</a:t>
            </a:r>
            <a:r>
              <a:rPr lang="en-US" dirty="0" smtClean="0"/>
              <a:t> a </a:t>
            </a:r>
            <a:r>
              <a:rPr lang="en-US" dirty="0" err="1" smtClean="0"/>
              <a:t>personalizar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grabado</a:t>
            </a:r>
            <a:r>
              <a:rPr lang="en-US" dirty="0" smtClean="0"/>
              <a:t> en el </a:t>
            </a:r>
            <a:r>
              <a:rPr lang="en-US" dirty="0" err="1" smtClean="0"/>
              <a:t>iPad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://icons.iconarchive.com/icons/musett/micro-extras/128/Customiz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534" y="2743200"/>
            <a:ext cx="2438400" cy="24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harethis.com/images/new/features-customize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64" y="3886200"/>
            <a:ext cx="1768335" cy="163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0028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/>
              <a:t>Almuerzo</a:t>
            </a:r>
            <a:endParaRPr lang="en-US" sz="6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7" y="1219200"/>
            <a:ext cx="57245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57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736" y="228600"/>
            <a:ext cx="5922264" cy="1143000"/>
          </a:xfrm>
        </p:spPr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Restaurar</a:t>
            </a:r>
            <a:r>
              <a:rPr lang="en-US" dirty="0" smtClean="0"/>
              <a:t> el iPad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128" y="3929064"/>
            <a:ext cx="3200400" cy="1371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La </a:t>
            </a:r>
            <a:r>
              <a:rPr lang="en-US" sz="1600" dirty="0" err="1" smtClean="0"/>
              <a:t>pantalla</a:t>
            </a:r>
            <a:r>
              <a:rPr lang="en-US" sz="1600" dirty="0" smtClean="0"/>
              <a:t> o </a:t>
            </a:r>
            <a:r>
              <a:rPr lang="en-US" sz="1600" dirty="0" err="1" smtClean="0"/>
              <a:t>estará</a:t>
            </a:r>
            <a:r>
              <a:rPr lang="en-US" sz="1600" dirty="0" smtClean="0"/>
              <a:t> </a:t>
            </a:r>
            <a:r>
              <a:rPr lang="en-US" sz="1600" dirty="0" err="1" smtClean="0"/>
              <a:t>oscura</a:t>
            </a:r>
            <a:r>
              <a:rPr lang="en-US" sz="1600" dirty="0" smtClean="0"/>
              <a:t> o el </a:t>
            </a:r>
            <a:r>
              <a:rPr lang="en-US" sz="1600" dirty="0" err="1"/>
              <a:t>botón</a:t>
            </a:r>
            <a:r>
              <a:rPr lang="en-US" sz="1600" dirty="0"/>
              <a:t> de </a:t>
            </a:r>
            <a:r>
              <a:rPr lang="en-US" sz="1600" dirty="0" err="1" smtClean="0"/>
              <a:t>desbloquear</a:t>
            </a:r>
            <a:r>
              <a:rPr lang="en-US" sz="1600" dirty="0" smtClean="0"/>
              <a:t> en la parte de </a:t>
            </a:r>
            <a:r>
              <a:rPr lang="en-US" sz="1600" dirty="0" err="1" smtClean="0"/>
              <a:t>abajo</a:t>
            </a:r>
            <a:r>
              <a:rPr lang="en-US" sz="1600" dirty="0" smtClean="0"/>
              <a:t> de la </a:t>
            </a:r>
            <a:r>
              <a:rPr lang="en-US" sz="1600" dirty="0" err="1" smtClean="0"/>
              <a:t>pantalla</a:t>
            </a:r>
            <a:r>
              <a:rPr lang="en-US" sz="1600" dirty="0" smtClean="0"/>
              <a:t> </a:t>
            </a:r>
            <a:r>
              <a:rPr lang="en-US" sz="1600" dirty="0" err="1" smtClean="0"/>
              <a:t>aparacera</a:t>
            </a:r>
            <a:r>
              <a:rPr lang="en-US" sz="1600" dirty="0" smtClean="0"/>
              <a:t>. </a:t>
            </a:r>
            <a:r>
              <a:rPr lang="en-US" sz="1600" dirty="0" err="1" smtClean="0"/>
              <a:t>Deslice</a:t>
            </a:r>
            <a:r>
              <a:rPr lang="en-US" sz="1600" dirty="0" smtClean="0"/>
              <a:t> el </a:t>
            </a:r>
            <a:r>
              <a:rPr lang="en-US" sz="1600" dirty="0" err="1" smtClean="0"/>
              <a:t>dedo</a:t>
            </a:r>
            <a:r>
              <a:rPr lang="en-US" sz="1600" dirty="0" smtClean="0"/>
              <a:t> en el </a:t>
            </a:r>
            <a:r>
              <a:rPr lang="en-US" sz="1600" dirty="0" err="1"/>
              <a:t>botón</a:t>
            </a:r>
            <a:r>
              <a:rPr lang="en-US" sz="1600" dirty="0"/>
              <a:t> </a:t>
            </a:r>
            <a:r>
              <a:rPr lang="en-US" sz="1600" dirty="0" smtClean="0"/>
              <a:t>de </a:t>
            </a:r>
            <a:r>
              <a:rPr lang="en-US" sz="1600" dirty="0" err="1" smtClean="0"/>
              <a:t>desbloquear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apagar</a:t>
            </a:r>
            <a:r>
              <a:rPr lang="en-US" sz="1600" dirty="0" smtClean="0"/>
              <a:t> el </a:t>
            </a:r>
            <a:r>
              <a:rPr lang="en-US" sz="1600" dirty="0" err="1" smtClean="0"/>
              <a:t>iPad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4" name="Picture 2" descr="http://images.comparecellular.com/phones/1570/1719/apple-ipad-2-Front-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30194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420328" y="1495428"/>
            <a:ext cx="3001201" cy="2171698"/>
            <a:chOff x="2133600" y="5562600"/>
            <a:chExt cx="3001201" cy="91440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562600"/>
              <a:ext cx="300120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286000" y="5638800"/>
              <a:ext cx="2743200" cy="723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Para </a:t>
              </a:r>
              <a:r>
                <a:rPr lang="en-US" b="1" dirty="0" err="1" smtClean="0">
                  <a:solidFill>
                    <a:schemeClr val="tx1"/>
                  </a:solidFill>
                </a:rPr>
                <a:t>restaurar</a:t>
              </a:r>
              <a:r>
                <a:rPr lang="en-US" b="1" dirty="0" smtClean="0">
                  <a:solidFill>
                    <a:schemeClr val="tx1"/>
                  </a:solidFill>
                </a:rPr>
                <a:t>, </a:t>
              </a:r>
              <a:r>
                <a:rPr lang="en-US" b="1" dirty="0" err="1" smtClean="0">
                  <a:solidFill>
                    <a:schemeClr val="tx1"/>
                  </a:solidFill>
                </a:rPr>
                <a:t>mantenga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pulsado</a:t>
              </a:r>
              <a:r>
                <a:rPr lang="en-US" b="1" dirty="0" smtClean="0">
                  <a:solidFill>
                    <a:schemeClr val="tx1"/>
                  </a:solidFill>
                </a:rPr>
                <a:t> el </a:t>
              </a:r>
              <a:r>
                <a:rPr lang="en-US" b="1" dirty="0" err="1" smtClean="0">
                  <a:solidFill>
                    <a:schemeClr val="tx1"/>
                  </a:solidFill>
                </a:rPr>
                <a:t>botón</a:t>
              </a:r>
              <a:r>
                <a:rPr lang="en-US" b="1" dirty="0" smtClean="0">
                  <a:solidFill>
                    <a:schemeClr val="tx1"/>
                  </a:solidFill>
                </a:rPr>
                <a:t> de </a:t>
              </a:r>
              <a:r>
                <a:rPr lang="en-US" b="1" dirty="0" err="1" smtClean="0">
                  <a:solidFill>
                    <a:schemeClr val="tx1"/>
                  </a:solidFill>
                </a:rPr>
                <a:t>encender</a:t>
              </a:r>
              <a:r>
                <a:rPr lang="en-US" b="1" dirty="0" smtClean="0">
                  <a:solidFill>
                    <a:schemeClr val="tx1"/>
                  </a:solidFill>
                </a:rPr>
                <a:t> y </a:t>
              </a:r>
              <a:r>
                <a:rPr lang="en-US" b="1" dirty="0" err="1" smtClean="0">
                  <a:solidFill>
                    <a:schemeClr val="tx1"/>
                  </a:solidFill>
                </a:rPr>
                <a:t>apagar</a:t>
              </a:r>
              <a:r>
                <a:rPr lang="en-US" b="1" dirty="0" smtClean="0">
                  <a:solidFill>
                    <a:schemeClr val="tx1"/>
                  </a:solidFill>
                </a:rPr>
                <a:t> y el </a:t>
              </a:r>
              <a:r>
                <a:rPr lang="en-US" b="1" dirty="0" err="1" smtClean="0">
                  <a:solidFill>
                    <a:schemeClr val="tx1"/>
                  </a:solidFill>
                </a:rPr>
                <a:t>botón</a:t>
              </a:r>
              <a:r>
                <a:rPr lang="en-US" b="1" dirty="0" smtClean="0">
                  <a:solidFill>
                    <a:schemeClr val="tx1"/>
                  </a:solidFill>
                </a:rPr>
                <a:t> de </a:t>
              </a:r>
              <a:r>
                <a:rPr lang="en-US" b="1" dirty="0" err="1" smtClean="0">
                  <a:solidFill>
                    <a:schemeClr val="tx1"/>
                  </a:solidFill>
                </a:rPr>
                <a:t>inicio</a:t>
              </a:r>
              <a:r>
                <a:rPr lang="en-US" b="1" dirty="0" smtClean="0">
                  <a:solidFill>
                    <a:schemeClr val="tx1"/>
                  </a:solidFill>
                </a:rPr>
                <a:t> a la </a:t>
              </a:r>
              <a:r>
                <a:rPr lang="en-US" b="1" dirty="0" err="1" smtClean="0">
                  <a:solidFill>
                    <a:schemeClr val="tx1"/>
                  </a:solidFill>
                </a:rPr>
                <a:t>misma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vez</a:t>
              </a:r>
              <a:r>
                <a:rPr lang="en-US" b="1" dirty="0" smtClean="0">
                  <a:solidFill>
                    <a:schemeClr val="tx1"/>
                  </a:solidFill>
                </a:rPr>
                <a:t>.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 flipV="1">
            <a:off x="2791968" y="990600"/>
            <a:ext cx="2628360" cy="8016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604662" y="2743200"/>
            <a:ext cx="3815666" cy="17954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modmyi.com/images/anthony/longslid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4260494"/>
            <a:ext cx="2133600" cy="185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755327" y="6013094"/>
            <a:ext cx="3001201" cy="914400"/>
            <a:chOff x="2133600" y="5562600"/>
            <a:chExt cx="3001201" cy="914400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562600"/>
              <a:ext cx="300120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286000" y="5638800"/>
              <a:ext cx="2743200" cy="723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Deslice</a:t>
              </a:r>
              <a:r>
                <a:rPr lang="en-US" b="1" dirty="0" smtClean="0">
                  <a:solidFill>
                    <a:schemeClr val="tx1"/>
                  </a:solidFill>
                </a:rPr>
                <a:t> en el </a:t>
              </a:r>
              <a:r>
                <a:rPr lang="en-US" b="1" dirty="0" err="1" smtClean="0">
                  <a:solidFill>
                    <a:schemeClr val="tx1"/>
                  </a:solidFill>
                </a:rPr>
                <a:t>botón</a:t>
              </a:r>
              <a:r>
                <a:rPr lang="en-US" b="1" dirty="0" smtClean="0">
                  <a:solidFill>
                    <a:schemeClr val="tx1"/>
                  </a:solidFill>
                </a:rPr>
                <a:t> de </a:t>
              </a:r>
              <a:r>
                <a:rPr lang="en-US" b="1" dirty="0" err="1" smtClean="0">
                  <a:solidFill>
                    <a:schemeClr val="tx1"/>
                  </a:solidFill>
                </a:rPr>
                <a:t>desbloquear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para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activar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H="1" flipV="1">
            <a:off x="4495800" y="5638800"/>
            <a:ext cx="304800" cy="3742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9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copia</a:t>
            </a:r>
            <a:r>
              <a:rPr lang="en-US" dirty="0" smtClean="0"/>
              <a:t> o “backup”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198"/>
            <a:ext cx="3409950" cy="441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7561"/>
            <a:ext cx="6464808" cy="1455039"/>
          </a:xfrm>
        </p:spPr>
        <p:txBody>
          <a:bodyPr>
            <a:normAutofit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copiar</a:t>
            </a:r>
            <a:r>
              <a:rPr lang="en-US" dirty="0" smtClean="0"/>
              <a:t> </a:t>
            </a:r>
            <a:r>
              <a:rPr lang="en-US" dirty="0" err="1" smtClean="0"/>
              <a:t>Proloquo</a:t>
            </a:r>
            <a:r>
              <a:rPr lang="en-US" dirty="0" smtClean="0"/>
              <a:t> a la </a:t>
            </a:r>
            <a:r>
              <a:rPr lang="en-US" dirty="0" err="1" smtClean="0"/>
              <a:t>computadora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3962400" cy="467743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Abra</a:t>
            </a:r>
            <a:r>
              <a:rPr lang="en-US" dirty="0" smtClean="0"/>
              <a:t> iTunes en la </a:t>
            </a:r>
            <a:r>
              <a:rPr lang="en-US" dirty="0" err="1" smtClean="0"/>
              <a:t>computadora</a:t>
            </a:r>
            <a:r>
              <a:rPr lang="en-US" dirty="0" smtClean="0"/>
              <a:t>, </a:t>
            </a:r>
            <a:r>
              <a:rPr lang="en-US" dirty="0" err="1" smtClean="0"/>
              <a:t>presione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en el menu de </a:t>
            </a:r>
            <a:r>
              <a:rPr lang="en-US" dirty="0" err="1" smtClean="0"/>
              <a:t>opciones</a:t>
            </a:r>
            <a:r>
              <a:rPr lang="en-US" dirty="0" smtClean="0"/>
              <a:t> y </a:t>
            </a:r>
            <a:r>
              <a:rPr lang="en-US" dirty="0" err="1" smtClean="0"/>
              <a:t>despues</a:t>
            </a:r>
            <a:r>
              <a:rPr lang="en-US" dirty="0" smtClean="0"/>
              <a:t> </a:t>
            </a:r>
            <a:r>
              <a:rPr lang="en-US" dirty="0" err="1" smtClean="0"/>
              <a:t>presione</a:t>
            </a:r>
            <a:r>
              <a:rPr lang="en-US" dirty="0" smtClean="0"/>
              <a:t> </a:t>
            </a:r>
            <a:r>
              <a:rPr lang="en-US" dirty="0" err="1" smtClean="0"/>
              <a:t>preferencias</a:t>
            </a:r>
            <a:r>
              <a:rPr lang="en-US" dirty="0" smtClean="0"/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Presione</a:t>
            </a:r>
            <a:r>
              <a:rPr lang="en-US" dirty="0" smtClean="0"/>
              <a:t> “devices” y </a:t>
            </a:r>
            <a:r>
              <a:rPr lang="en-US" dirty="0" err="1" smtClean="0"/>
              <a:t>despues</a:t>
            </a:r>
            <a:r>
              <a:rPr lang="en-US" dirty="0" smtClean="0"/>
              <a:t> marque </a:t>
            </a:r>
            <a:r>
              <a:rPr lang="en-US" dirty="0" err="1" smtClean="0"/>
              <a:t>verificado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dice “Prevent </a:t>
            </a:r>
            <a:r>
              <a:rPr lang="en-US" dirty="0" err="1" smtClean="0"/>
              <a:t>iPads</a:t>
            </a:r>
            <a:r>
              <a:rPr lang="en-US" dirty="0" smtClean="0"/>
              <a:t>, </a:t>
            </a:r>
            <a:r>
              <a:rPr lang="en-US" dirty="0" err="1" smtClean="0"/>
              <a:t>iPads</a:t>
            </a:r>
            <a:r>
              <a:rPr lang="en-US" dirty="0" smtClean="0"/>
              <a:t> from syncing automatically.” Si no </a:t>
            </a:r>
            <a:r>
              <a:rPr lang="en-US" dirty="0" err="1" smtClean="0"/>
              <a:t>marca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opción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perder</a:t>
            </a:r>
            <a:r>
              <a:rPr lang="en-US" dirty="0" smtClean="0"/>
              <a:t> </a:t>
            </a:r>
            <a:r>
              <a:rPr lang="en-US" dirty="0" err="1" smtClean="0"/>
              <a:t>applicaciones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iPad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Conecte</a:t>
            </a:r>
            <a:r>
              <a:rPr lang="en-US" dirty="0" smtClean="0"/>
              <a:t> el </a:t>
            </a:r>
            <a:r>
              <a:rPr lang="en-US" dirty="0" err="1" smtClean="0"/>
              <a:t>iPad</a:t>
            </a:r>
            <a:r>
              <a:rPr lang="en-US" dirty="0" smtClean="0"/>
              <a:t> y </a:t>
            </a:r>
            <a:r>
              <a:rPr lang="en-US" dirty="0" err="1" smtClean="0"/>
              <a:t>espere</a:t>
            </a:r>
            <a:r>
              <a:rPr lang="en-US" dirty="0" smtClean="0"/>
              <a:t> hasta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iPad</a:t>
            </a:r>
            <a:r>
              <a:rPr lang="en-US" dirty="0" smtClean="0"/>
              <a:t> </a:t>
            </a:r>
            <a:r>
              <a:rPr lang="en-US" dirty="0" err="1" smtClean="0"/>
              <a:t>aparezca</a:t>
            </a:r>
            <a:r>
              <a:rPr lang="en-US" dirty="0" smtClean="0"/>
              <a:t> en iTunes.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468" y="4215296"/>
            <a:ext cx="2590800" cy="259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3657600" y="4572000"/>
            <a:ext cx="44196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www.westfordcomputer.com/images/Understanding-Your-Compu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08" y="381000"/>
            <a:ext cx="2171700" cy="143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209800"/>
            <a:ext cx="1560067" cy="140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3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ontinuacion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200400" cy="4267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Escoja</a:t>
            </a:r>
            <a:r>
              <a:rPr lang="en-US" dirty="0" smtClean="0"/>
              <a:t> el </a:t>
            </a:r>
            <a:r>
              <a:rPr lang="en-US" dirty="0" err="1" smtClean="0">
                <a:solidFill>
                  <a:srgbClr val="FF0000"/>
                </a:solidFill>
              </a:rPr>
              <a:t>iPad</a:t>
            </a:r>
            <a:r>
              <a:rPr lang="en-US" dirty="0" smtClean="0"/>
              <a:t> en la </a:t>
            </a:r>
            <a:r>
              <a:rPr lang="en-US" dirty="0" err="1" smtClean="0"/>
              <a:t>barra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aparece</a:t>
            </a:r>
            <a:r>
              <a:rPr lang="en-US" dirty="0" smtClean="0"/>
              <a:t> en la parte </a:t>
            </a:r>
            <a:r>
              <a:rPr lang="en-US" dirty="0" err="1" smtClean="0"/>
              <a:t>izquierda</a:t>
            </a:r>
            <a:r>
              <a:rPr lang="en-US" dirty="0" smtClean="0"/>
              <a:t> de la </a:t>
            </a:r>
            <a:r>
              <a:rPr lang="en-US" dirty="0" err="1" smtClean="0"/>
              <a:t>pantalla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Presione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dice </a:t>
            </a:r>
            <a:r>
              <a:rPr lang="en-US" dirty="0" smtClean="0">
                <a:solidFill>
                  <a:srgbClr val="FF0000"/>
                </a:solidFill>
              </a:rPr>
              <a:t>Apps</a:t>
            </a:r>
            <a:r>
              <a:rPr lang="en-US" dirty="0" smtClean="0"/>
              <a:t> en la </a:t>
            </a:r>
            <a:r>
              <a:rPr lang="en-US" dirty="0" err="1" smtClean="0"/>
              <a:t>ventana</a:t>
            </a:r>
            <a:r>
              <a:rPr lang="en-US" dirty="0" smtClean="0"/>
              <a:t> de iTunes.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3. </a:t>
            </a:r>
            <a:r>
              <a:rPr lang="en-US" b="1" dirty="0" err="1" smtClean="0"/>
              <a:t>Deslizece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la </a:t>
            </a:r>
            <a:r>
              <a:rPr lang="en-US" b="1" dirty="0" err="1" smtClean="0"/>
              <a:t>pantalla</a:t>
            </a:r>
            <a:r>
              <a:rPr lang="en-US" b="1" dirty="0" smtClean="0"/>
              <a:t> hasta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vea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“file sharing”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 err="1" smtClean="0"/>
              <a:t>Presione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Proloquo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740" y="1752600"/>
            <a:ext cx="514350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8892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4661" y="304800"/>
            <a:ext cx="8176922" cy="1630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Copiar</a:t>
            </a:r>
            <a:r>
              <a:rPr lang="en-US" dirty="0" smtClean="0"/>
              <a:t> al </a:t>
            </a:r>
            <a:r>
              <a:rPr lang="en-US" dirty="0" err="1" smtClean="0"/>
              <a:t>iPad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5791200" cy="44196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Encienda</a:t>
            </a:r>
            <a:r>
              <a:rPr lang="en-US" dirty="0" smtClean="0"/>
              <a:t> </a:t>
            </a:r>
            <a:r>
              <a:rPr lang="en-US" dirty="0" err="1" smtClean="0"/>
              <a:t>Proloquo</a:t>
            </a:r>
            <a:r>
              <a:rPr lang="en-US" dirty="0" smtClean="0"/>
              <a:t> en el </a:t>
            </a:r>
            <a:r>
              <a:rPr lang="en-US" dirty="0" err="1" smtClean="0"/>
              <a:t>iPad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Si hay mas de un </a:t>
            </a:r>
            <a:r>
              <a:rPr lang="en-US" dirty="0" err="1" smtClean="0"/>
              <a:t>usuario</a:t>
            </a:r>
            <a:r>
              <a:rPr lang="en-US" dirty="0" smtClean="0"/>
              <a:t>,       </a:t>
            </a:r>
            <a:r>
              <a:rPr lang="en-US" dirty="0" err="1" smtClean="0"/>
              <a:t>asegurese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usuario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  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copiar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activo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Presione</a:t>
            </a:r>
            <a:r>
              <a:rPr lang="en-US" dirty="0" smtClean="0"/>
              <a:t> el </a:t>
            </a:r>
            <a:r>
              <a:rPr lang="en-US" dirty="0" err="1" smtClean="0"/>
              <a:t>boton</a:t>
            </a:r>
            <a:r>
              <a:rPr lang="en-US" dirty="0" smtClean="0"/>
              <a:t> de </a:t>
            </a:r>
            <a:r>
              <a:rPr lang="en-US" dirty="0" err="1" smtClean="0"/>
              <a:t>opciones</a:t>
            </a:r>
            <a:r>
              <a:rPr lang="en-US" dirty="0" smtClean="0"/>
              <a:t> en la parte de </a:t>
            </a:r>
            <a:r>
              <a:rPr lang="en-US" dirty="0" err="1" smtClean="0"/>
              <a:t>abajo</a:t>
            </a:r>
            <a:r>
              <a:rPr lang="en-US" dirty="0" smtClean="0"/>
              <a:t> de la </a:t>
            </a:r>
            <a:r>
              <a:rPr lang="en-US" dirty="0" err="1" smtClean="0"/>
              <a:t>pantalla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Presione</a:t>
            </a:r>
            <a:r>
              <a:rPr lang="en-US" dirty="0" smtClean="0">
                <a:solidFill>
                  <a:srgbClr val="FF0000"/>
                </a:solidFill>
              </a:rPr>
              <a:t> Backup</a:t>
            </a:r>
          </a:p>
          <a:p>
            <a:r>
              <a:rPr lang="en-US" dirty="0"/>
              <a:t> </a:t>
            </a:r>
            <a:r>
              <a:rPr lang="en-US" dirty="0" err="1" smtClean="0"/>
              <a:t>Presione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Back up now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800" y="4419600"/>
            <a:ext cx="152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05800" y="50292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76600" y="5334000"/>
            <a:ext cx="3810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50129"/>
            <a:ext cx="162372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00" y="5448300"/>
            <a:ext cx="403860" cy="38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http://images.comparecellular.com/phones/1570/1719/apple-ipad-2-Front-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050" y="304800"/>
            <a:ext cx="1721072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Continuacion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952999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Busque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cuenta</a:t>
            </a:r>
            <a:r>
              <a:rPr lang="en-US" dirty="0" smtClean="0"/>
              <a:t> de iTunes en la </a:t>
            </a:r>
            <a:r>
              <a:rPr lang="en-US" dirty="0" err="1" smtClean="0"/>
              <a:t>computadora</a:t>
            </a:r>
            <a:r>
              <a:rPr lang="en-US" dirty="0" smtClean="0"/>
              <a:t> y </a:t>
            </a:r>
            <a:r>
              <a:rPr lang="en-US" dirty="0" err="1" smtClean="0"/>
              <a:t>verá</a:t>
            </a:r>
            <a:r>
              <a:rPr lang="en-US" dirty="0" smtClean="0"/>
              <a:t> la </a:t>
            </a:r>
            <a:r>
              <a:rPr lang="en-US" dirty="0" err="1" smtClean="0"/>
              <a:t>copia</a:t>
            </a:r>
            <a:r>
              <a:rPr lang="en-US" dirty="0" smtClean="0"/>
              <a:t> en la </a:t>
            </a:r>
            <a:r>
              <a:rPr lang="en-US" dirty="0" err="1" smtClean="0"/>
              <a:t>ventana</a:t>
            </a:r>
            <a:endParaRPr lang="en-US" dirty="0"/>
          </a:p>
          <a:p>
            <a:r>
              <a:rPr lang="en-US" dirty="0" err="1" smtClean="0"/>
              <a:t>Presione</a:t>
            </a:r>
            <a:r>
              <a:rPr lang="en-US" dirty="0" smtClean="0"/>
              <a:t> el </a:t>
            </a:r>
            <a:r>
              <a:rPr lang="en-US" dirty="0" err="1"/>
              <a:t>botón</a:t>
            </a:r>
            <a:r>
              <a:rPr lang="en-US" dirty="0"/>
              <a:t> </a:t>
            </a:r>
            <a:r>
              <a:rPr lang="en-US" dirty="0" smtClean="0"/>
              <a:t>“save”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guardar</a:t>
            </a:r>
            <a:r>
              <a:rPr lang="en-US" dirty="0" smtClean="0"/>
              <a:t> la </a:t>
            </a:r>
            <a:r>
              <a:rPr lang="en-US" dirty="0" err="1" smtClean="0"/>
              <a:t>copia</a:t>
            </a:r>
            <a:r>
              <a:rPr lang="en-US" dirty="0" smtClean="0"/>
              <a:t> en la </a:t>
            </a:r>
            <a:r>
              <a:rPr lang="en-US" dirty="0" err="1" smtClean="0"/>
              <a:t>computadora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la </a:t>
            </a:r>
            <a:r>
              <a:rPr lang="en-US" dirty="0" err="1" smtClean="0"/>
              <a:t>copia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desktop en la </a:t>
            </a:r>
            <a:r>
              <a:rPr lang="en-US" dirty="0" err="1" smtClean="0"/>
              <a:t>computadora</a:t>
            </a:r>
            <a:endParaRPr lang="en-US" dirty="0"/>
          </a:p>
          <a:p>
            <a:r>
              <a:rPr lang="en-US" dirty="0" err="1" smtClean="0"/>
              <a:t>Atención</a:t>
            </a:r>
            <a:r>
              <a:rPr lang="en-US" dirty="0" smtClean="0"/>
              <a:t>: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cambiar</a:t>
            </a:r>
            <a:r>
              <a:rPr lang="en-US" dirty="0" smtClean="0"/>
              <a:t> al </a:t>
            </a:r>
            <a:r>
              <a:rPr lang="en-US" dirty="0" err="1" smtClean="0"/>
              <a:t>nombre</a:t>
            </a:r>
            <a:r>
              <a:rPr lang="en-US" dirty="0" smtClean="0"/>
              <a:t>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copia</a:t>
            </a:r>
            <a:r>
              <a:rPr lang="en-US" dirty="0" smtClean="0"/>
              <a:t>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deberá</a:t>
            </a:r>
            <a:r>
              <a:rPr lang="en-US" dirty="0" smtClean="0"/>
              <a:t> </a:t>
            </a:r>
            <a:r>
              <a:rPr lang="en-US" dirty="0" err="1" smtClean="0"/>
              <a:t>mantener</a:t>
            </a:r>
            <a:r>
              <a:rPr lang="en-US" dirty="0" smtClean="0"/>
              <a:t> la parte del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dice .p2gbk o iTunes no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encontrar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copia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64" y="2324100"/>
            <a:ext cx="4919923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276600" y="2514600"/>
            <a:ext cx="2667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76600" y="3048000"/>
            <a:ext cx="54102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8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78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restaurar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programas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copia</a:t>
            </a:r>
            <a:r>
              <a:rPr lang="en-US" dirty="0" smtClean="0"/>
              <a:t> o backup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198"/>
            <a:ext cx="3409950" cy="441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9838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restaurar</a:t>
            </a:r>
            <a:r>
              <a:rPr lang="en-US" dirty="0" smtClean="0"/>
              <a:t> </a:t>
            </a:r>
            <a:r>
              <a:rPr lang="en-US" dirty="0" err="1" smtClean="0"/>
              <a:t>Proloquo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copia</a:t>
            </a:r>
            <a:r>
              <a:rPr lang="en-US" dirty="0" smtClean="0"/>
              <a:t> o 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7200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Encienda</a:t>
            </a:r>
            <a:r>
              <a:rPr lang="en-US" dirty="0" smtClean="0"/>
              <a:t> iTunes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computadora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Conecte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iPad</a:t>
            </a:r>
            <a:r>
              <a:rPr lang="en-US" dirty="0" smtClean="0"/>
              <a:t> y </a:t>
            </a:r>
            <a:r>
              <a:rPr lang="en-US" dirty="0" err="1" smtClean="0"/>
              <a:t>espere</a:t>
            </a:r>
            <a:r>
              <a:rPr lang="en-US" dirty="0" smtClean="0"/>
              <a:t> 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aparezca</a:t>
            </a:r>
            <a:r>
              <a:rPr lang="en-US" dirty="0" smtClean="0"/>
              <a:t> en iTunes.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Escoja</a:t>
            </a:r>
            <a:r>
              <a:rPr lang="en-US" dirty="0" smtClean="0"/>
              <a:t> el </a:t>
            </a:r>
            <a:r>
              <a:rPr lang="en-US" dirty="0" err="1" smtClean="0"/>
              <a:t>iPad</a:t>
            </a:r>
            <a:r>
              <a:rPr lang="en-US" dirty="0" smtClean="0"/>
              <a:t> en la </a:t>
            </a:r>
            <a:r>
              <a:rPr lang="en-US" dirty="0" err="1" smtClean="0"/>
              <a:t>barra</a:t>
            </a:r>
            <a:r>
              <a:rPr lang="en-US" dirty="0" smtClean="0"/>
              <a:t> en la </a:t>
            </a:r>
            <a:r>
              <a:rPr lang="en-US" dirty="0" err="1" smtClean="0"/>
              <a:t>izquierda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Presione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Apps </a:t>
            </a:r>
            <a:r>
              <a:rPr lang="en-US" dirty="0">
                <a:solidFill>
                  <a:srgbClr val="FF0000"/>
                </a:solidFill>
              </a:rPr>
              <a:t>tab </a:t>
            </a:r>
            <a:r>
              <a:rPr lang="en-US" dirty="0" smtClean="0"/>
              <a:t>en la </a:t>
            </a:r>
            <a:r>
              <a:rPr lang="en-US" dirty="0" err="1" smtClean="0"/>
              <a:t>ventana</a:t>
            </a:r>
            <a:r>
              <a:rPr lang="en-US" dirty="0" smtClean="0"/>
              <a:t> de iTunes </a:t>
            </a:r>
            <a:r>
              <a:rPr lang="en-US" dirty="0" err="1" smtClean="0"/>
              <a:t>tendra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delsizarse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</a:t>
            </a:r>
            <a:r>
              <a:rPr lang="en-US" dirty="0" err="1" smtClean="0"/>
              <a:t>abajo</a:t>
            </a:r>
            <a:r>
              <a:rPr lang="en-US" dirty="0" smtClean="0"/>
              <a:t> hasta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vea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file sharing section</a:t>
            </a:r>
          </a:p>
          <a:p>
            <a:endParaRPr lang="en-US" dirty="0"/>
          </a:p>
          <a:p>
            <a:r>
              <a:rPr lang="en-US" dirty="0" err="1" smtClean="0"/>
              <a:t>Presione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Proloquo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copia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debe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estar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alli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150" y="2895600"/>
            <a:ext cx="4313898" cy="195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572000" y="3200400"/>
            <a:ext cx="22860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3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10025"/>
            <a:ext cx="47244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Continuacion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038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err="1" smtClean="0"/>
              <a:t>Encienda</a:t>
            </a:r>
            <a:r>
              <a:rPr lang="en-US" sz="2800" dirty="0" smtClean="0"/>
              <a:t> </a:t>
            </a:r>
            <a:r>
              <a:rPr lang="en-US" sz="2800" dirty="0" err="1" smtClean="0"/>
              <a:t>Proloquo</a:t>
            </a:r>
            <a:r>
              <a:rPr lang="en-US" sz="2800" dirty="0" smtClean="0"/>
              <a:t> en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iPad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Presione</a:t>
            </a:r>
            <a:r>
              <a:rPr lang="en-US" sz="2800" dirty="0" smtClean="0"/>
              <a:t> </a:t>
            </a:r>
            <a:r>
              <a:rPr lang="en-US" sz="2800" dirty="0" err="1" smtClean="0"/>
              <a:t>opciones</a:t>
            </a:r>
            <a:r>
              <a:rPr lang="en-US" sz="2800" dirty="0" smtClean="0"/>
              <a:t> en la parte de </a:t>
            </a:r>
            <a:r>
              <a:rPr lang="en-US" sz="2800" dirty="0" err="1" smtClean="0"/>
              <a:t>abajo</a:t>
            </a:r>
            <a:r>
              <a:rPr lang="en-US" sz="2800" dirty="0" smtClean="0"/>
              <a:t> de la </a:t>
            </a:r>
            <a:r>
              <a:rPr lang="en-US" sz="2800" dirty="0" err="1" smtClean="0"/>
              <a:t>pantalla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Presione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Backup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/>
              <a:t>Presione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restore from backup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Una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ventana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aparecerá</a:t>
            </a:r>
            <a:r>
              <a:rPr lang="en-US" sz="2800" dirty="0" smtClean="0">
                <a:solidFill>
                  <a:srgbClr val="FF0000"/>
                </a:solidFill>
              </a:rPr>
              <a:t> con la </a:t>
            </a:r>
            <a:r>
              <a:rPr lang="en-US" sz="2800" dirty="0" err="1" smtClean="0">
                <a:solidFill>
                  <a:srgbClr val="FF0000"/>
                </a:solidFill>
              </a:rPr>
              <a:t>copia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</a:rPr>
              <a:t>Escoja</a:t>
            </a:r>
            <a:r>
              <a:rPr lang="en-US" sz="2800" dirty="0" smtClean="0">
                <a:solidFill>
                  <a:srgbClr val="FF0000"/>
                </a:solidFill>
              </a:rPr>
              <a:t> la </a:t>
            </a:r>
            <a:r>
              <a:rPr lang="en-US" sz="2800" dirty="0" err="1" smtClean="0">
                <a:solidFill>
                  <a:srgbClr val="FF0000"/>
                </a:solidFill>
              </a:rPr>
              <a:t>copia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desea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restaurar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Confirme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sus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cambios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La </a:t>
            </a:r>
            <a:r>
              <a:rPr lang="en-US" sz="2800" dirty="0" err="1" smtClean="0">
                <a:solidFill>
                  <a:srgbClr val="FF0000"/>
                </a:solidFill>
              </a:rPr>
              <a:t>copia</a:t>
            </a:r>
            <a:r>
              <a:rPr lang="en-US" sz="2800" dirty="0" smtClean="0">
                <a:solidFill>
                  <a:srgbClr val="FF0000"/>
                </a:solidFill>
              </a:rPr>
              <a:t> ha </a:t>
            </a:r>
            <a:r>
              <a:rPr lang="en-US" sz="2800" dirty="0" err="1" smtClean="0">
                <a:solidFill>
                  <a:srgbClr val="FF0000"/>
                </a:solidFill>
              </a:rPr>
              <a:t>sido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restaurada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800" y="4419600"/>
            <a:ext cx="152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05800" y="50292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005328" y="3094968"/>
            <a:ext cx="4453890" cy="181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57600" y="3886200"/>
            <a:ext cx="1060704" cy="1136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28" y="2532040"/>
            <a:ext cx="403860" cy="38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839" y="945297"/>
            <a:ext cx="1280322" cy="28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9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152400"/>
            <a:ext cx="7467600" cy="914400"/>
          </a:xfrm>
        </p:spPr>
        <p:txBody>
          <a:bodyPr/>
          <a:lstStyle/>
          <a:p>
            <a:r>
              <a:rPr lang="en-US" dirty="0" smtClean="0"/>
              <a:t>Si </a:t>
            </a:r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yuda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01" y="3245786"/>
            <a:ext cx="8250999" cy="330741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Por</a:t>
            </a:r>
            <a:r>
              <a:rPr lang="en-US" dirty="0" smtClean="0"/>
              <a:t> favor </a:t>
            </a:r>
            <a:r>
              <a:rPr lang="en-US" dirty="0" err="1" smtClean="0"/>
              <a:t>llame</a:t>
            </a:r>
            <a:r>
              <a:rPr lang="en-US" dirty="0" smtClean="0"/>
              <a:t> o </a:t>
            </a:r>
            <a:r>
              <a:rPr lang="en-US" dirty="0" err="1" smtClean="0"/>
              <a:t>mande</a:t>
            </a:r>
            <a:r>
              <a:rPr lang="en-US" dirty="0" smtClean="0"/>
              <a:t> un </a:t>
            </a:r>
            <a:r>
              <a:rPr lang="en-US" dirty="0" err="1" smtClean="0"/>
              <a:t>correo</a:t>
            </a:r>
            <a:r>
              <a:rPr lang="en-US" dirty="0" smtClean="0"/>
              <a:t> </a:t>
            </a:r>
            <a:r>
              <a:rPr lang="en-US" dirty="0" err="1" smtClean="0"/>
              <a:t>electrónico</a:t>
            </a:r>
            <a:r>
              <a:rPr lang="en-US" dirty="0" smtClean="0"/>
              <a:t> a Assistive Technology.</a:t>
            </a:r>
          </a:p>
          <a:p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 smtClean="0"/>
              <a:t>mande</a:t>
            </a:r>
            <a:r>
              <a:rPr lang="en-US" dirty="0" smtClean="0"/>
              <a:t> un </a:t>
            </a:r>
            <a:r>
              <a:rPr lang="en-US" dirty="0" err="1" smtClean="0"/>
              <a:t>correo</a:t>
            </a:r>
            <a:r>
              <a:rPr lang="en-US" dirty="0" smtClean="0"/>
              <a:t> </a:t>
            </a:r>
            <a:r>
              <a:rPr lang="en-US" dirty="0" err="1" smtClean="0"/>
              <a:t>electrónico</a:t>
            </a:r>
            <a:r>
              <a:rPr lang="en-US" dirty="0" smtClean="0"/>
              <a:t> a el </a:t>
            </a:r>
            <a:r>
              <a:rPr lang="en-US" dirty="0" err="1" smtClean="0"/>
              <a:t>departamento</a:t>
            </a:r>
            <a:r>
              <a:rPr lang="en-US" dirty="0" smtClean="0"/>
              <a:t> de </a:t>
            </a:r>
            <a:r>
              <a:rPr lang="en-US" dirty="0" err="1" smtClean="0"/>
              <a:t>ayuda</a:t>
            </a:r>
            <a:r>
              <a:rPr lang="en-US" dirty="0" smtClean="0"/>
              <a:t> en la </a:t>
            </a:r>
            <a:r>
              <a:rPr lang="en-US" dirty="0" err="1" smtClean="0"/>
              <a:t>página</a:t>
            </a:r>
            <a:r>
              <a:rPr lang="en-US" dirty="0" smtClean="0"/>
              <a:t> web de </a:t>
            </a:r>
            <a:r>
              <a:rPr lang="en-US" dirty="0" err="1" smtClean="0"/>
              <a:t>Proloquo</a:t>
            </a:r>
            <a:r>
              <a:rPr lang="en-US" dirty="0" smtClean="0"/>
              <a:t>. </a:t>
            </a:r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err="1" smtClean="0"/>
              <a:t>responden</a:t>
            </a:r>
            <a:r>
              <a:rPr lang="en-US" dirty="0" smtClean="0"/>
              <a:t> a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r>
              <a:rPr lang="en-US" dirty="0" smtClean="0"/>
              <a:t> </a:t>
            </a:r>
            <a:r>
              <a:rPr lang="en-US" dirty="0" err="1" smtClean="0"/>
              <a:t>rápidamente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"/>
            <a:ext cx="2819400" cy="309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3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47114"/>
            <a:ext cx="4378921" cy="64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0"/>
            <a:ext cx="5943599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Controles</a:t>
            </a:r>
            <a:r>
              <a:rPr lang="en-US" sz="3600" dirty="0" smtClean="0"/>
              <a:t> el la </a:t>
            </a:r>
            <a:r>
              <a:rPr lang="en-US" sz="3600" dirty="0" err="1" smtClean="0"/>
              <a:t>pantalla</a:t>
            </a:r>
            <a:r>
              <a:rPr lang="en-US" sz="3600" dirty="0" smtClean="0"/>
              <a:t> del </a:t>
            </a:r>
            <a:r>
              <a:rPr lang="en-US" sz="3600" dirty="0" err="1" smtClean="0"/>
              <a:t>iPad</a:t>
            </a:r>
            <a:endParaRPr lang="en-US" sz="3600" dirty="0"/>
          </a:p>
        </p:txBody>
      </p:sp>
      <p:pic>
        <p:nvPicPr>
          <p:cNvPr id="5122" name="Picture 2" descr="http://images.comparecellular.com/phones/1570/1719/apple-ipad-2-Front-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81000"/>
            <a:ext cx="2209800" cy="27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800600" y="1095376"/>
            <a:ext cx="3259836" cy="1990723"/>
            <a:chOff x="2133600" y="5562600"/>
            <a:chExt cx="3001201" cy="914400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562600"/>
              <a:ext cx="300120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286000" y="5638800"/>
              <a:ext cx="2743200" cy="723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Botón</a:t>
              </a:r>
              <a:r>
                <a:rPr lang="en-US" b="1" dirty="0" smtClean="0">
                  <a:solidFill>
                    <a:schemeClr val="tx1"/>
                  </a:solidFill>
                </a:rPr>
                <a:t> de </a:t>
              </a:r>
              <a:r>
                <a:rPr lang="en-US" b="1" dirty="0" err="1" smtClean="0">
                  <a:solidFill>
                    <a:schemeClr val="tx1"/>
                  </a:solidFill>
                </a:rPr>
                <a:t>Inicio</a:t>
              </a:r>
              <a:r>
                <a:rPr lang="en-US" b="1" dirty="0" smtClean="0">
                  <a:solidFill>
                    <a:schemeClr val="tx1"/>
                  </a:solidFill>
                </a:rPr>
                <a:t>  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Presione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una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vez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para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abrir</a:t>
              </a:r>
              <a:r>
                <a:rPr lang="en-US" dirty="0" smtClean="0">
                  <a:solidFill>
                    <a:schemeClr val="tx1"/>
                  </a:solidFill>
                </a:rPr>
                <a:t> o </a:t>
              </a:r>
              <a:r>
                <a:rPr lang="en-US" dirty="0" err="1" smtClean="0">
                  <a:solidFill>
                    <a:schemeClr val="tx1"/>
                  </a:solidFill>
                </a:rPr>
                <a:t>cerrar</a:t>
              </a:r>
              <a:r>
                <a:rPr lang="en-US" dirty="0" smtClean="0">
                  <a:solidFill>
                    <a:schemeClr val="tx1"/>
                  </a:solidFill>
                </a:rPr>
                <a:t> un </a:t>
              </a:r>
              <a:r>
                <a:rPr lang="en-US" dirty="0" err="1" smtClean="0">
                  <a:solidFill>
                    <a:schemeClr val="tx1"/>
                  </a:solidFill>
                </a:rPr>
                <a:t>programa</a:t>
              </a:r>
              <a:r>
                <a:rPr lang="en-US" dirty="0" smtClean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Presione</a:t>
              </a:r>
              <a:r>
                <a:rPr lang="en-US" dirty="0" smtClean="0">
                  <a:solidFill>
                    <a:schemeClr val="tx1"/>
                  </a:solidFill>
                </a:rPr>
                <a:t> dos </a:t>
              </a:r>
              <a:r>
                <a:rPr lang="en-US" dirty="0" err="1" smtClean="0">
                  <a:solidFill>
                    <a:schemeClr val="tx1"/>
                  </a:solidFill>
                </a:rPr>
                <a:t>veces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para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ver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todos</a:t>
              </a:r>
              <a:r>
                <a:rPr lang="en-US" dirty="0" smtClean="0">
                  <a:solidFill>
                    <a:schemeClr val="tx1"/>
                  </a:solidFill>
                </a:rPr>
                <a:t> los </a:t>
              </a:r>
              <a:r>
                <a:rPr lang="en-US" dirty="0" err="1" smtClean="0">
                  <a:solidFill>
                    <a:schemeClr val="tx1"/>
                  </a:solidFill>
                </a:rPr>
                <a:t>programas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que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están</a:t>
              </a:r>
              <a:r>
                <a:rPr lang="en-US" dirty="0" smtClean="0">
                  <a:solidFill>
                    <a:schemeClr val="tx1"/>
                  </a:solidFill>
                </a:rPr>
                <a:t> en </a:t>
              </a:r>
              <a:r>
                <a:rPr lang="en-US" dirty="0" err="1" smtClean="0">
                  <a:solidFill>
                    <a:schemeClr val="tx1"/>
                  </a:solidFill>
                </a:rPr>
                <a:t>uso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H="1">
            <a:off x="1638301" y="1600200"/>
            <a:ext cx="3255263" cy="14268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itgossips.com/wp-content/uploads/2011/03/ios_42_ipad_home_fast_app_killer-400x3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4650319"/>
            <a:ext cx="2508679" cy="188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197780" y="3139548"/>
            <a:ext cx="44654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Cuando</a:t>
            </a:r>
            <a:r>
              <a:rPr lang="en-US" sz="1200" dirty="0" smtClean="0"/>
              <a:t> </a:t>
            </a:r>
            <a:r>
              <a:rPr lang="en-US" sz="1200" dirty="0" err="1" smtClean="0"/>
              <a:t>usted</a:t>
            </a:r>
            <a:r>
              <a:rPr lang="en-US" sz="1200" dirty="0" smtClean="0"/>
              <a:t> </a:t>
            </a:r>
            <a:r>
              <a:rPr lang="en-US" sz="1200" dirty="0" err="1" smtClean="0"/>
              <a:t>presiona</a:t>
            </a:r>
            <a:r>
              <a:rPr lang="en-US" sz="1200" dirty="0" smtClean="0"/>
              <a:t> el </a:t>
            </a:r>
            <a:r>
              <a:rPr lang="en-US" sz="1200" dirty="0" err="1" smtClean="0"/>
              <a:t>botón</a:t>
            </a:r>
            <a:r>
              <a:rPr lang="en-US" sz="1200" dirty="0" smtClean="0"/>
              <a:t> de </a:t>
            </a:r>
            <a:r>
              <a:rPr lang="en-US" sz="1200" dirty="0" err="1" smtClean="0"/>
              <a:t>inicio</a:t>
            </a:r>
            <a:r>
              <a:rPr lang="en-US" sz="1200" dirty="0" smtClean="0"/>
              <a:t> dos </a:t>
            </a:r>
            <a:r>
              <a:rPr lang="en-US" sz="1200" dirty="0" err="1" smtClean="0"/>
              <a:t>veces</a:t>
            </a:r>
            <a:r>
              <a:rPr lang="en-US" sz="1200" dirty="0" smtClean="0"/>
              <a:t>, </a:t>
            </a:r>
            <a:r>
              <a:rPr lang="en-US" sz="1200" dirty="0" err="1" smtClean="0"/>
              <a:t>podra</a:t>
            </a:r>
            <a:r>
              <a:rPr lang="en-US" sz="1200" dirty="0" err="1"/>
              <a:t>á</a:t>
            </a:r>
            <a:r>
              <a:rPr lang="en-US" sz="1200" dirty="0" err="1" smtClean="0"/>
              <a:t>ver</a:t>
            </a:r>
            <a:r>
              <a:rPr lang="en-US" sz="1200" dirty="0" smtClean="0"/>
              <a:t> en la </a:t>
            </a:r>
            <a:r>
              <a:rPr lang="en-US" sz="1200" dirty="0" err="1" smtClean="0"/>
              <a:t>pantalla</a:t>
            </a:r>
            <a:r>
              <a:rPr lang="en-US" sz="1200" dirty="0" smtClean="0"/>
              <a:t> </a:t>
            </a:r>
            <a:r>
              <a:rPr lang="en-US" sz="1200" dirty="0" err="1" smtClean="0"/>
              <a:t>todos</a:t>
            </a:r>
            <a:r>
              <a:rPr lang="en-US" sz="1200" dirty="0" smtClean="0"/>
              <a:t> los </a:t>
            </a:r>
            <a:r>
              <a:rPr lang="en-US" sz="1200" dirty="0" err="1" smtClean="0"/>
              <a:t>programas</a:t>
            </a:r>
            <a:r>
              <a:rPr lang="en-US" sz="1200" dirty="0" smtClean="0"/>
              <a:t> </a:t>
            </a:r>
            <a:r>
              <a:rPr lang="en-US" sz="1200" dirty="0" err="1" smtClean="0"/>
              <a:t>que</a:t>
            </a:r>
            <a:r>
              <a:rPr lang="en-US" sz="1200" dirty="0" smtClean="0"/>
              <a:t> se </a:t>
            </a:r>
            <a:r>
              <a:rPr lang="en-US" sz="1200" dirty="0" err="1" smtClean="0"/>
              <a:t>están</a:t>
            </a:r>
            <a:r>
              <a:rPr lang="en-US" sz="1200" dirty="0" smtClean="0"/>
              <a:t> </a:t>
            </a:r>
            <a:r>
              <a:rPr lang="en-US" sz="1200" dirty="0" err="1" smtClean="0"/>
              <a:t>usando</a:t>
            </a:r>
            <a:r>
              <a:rPr lang="en-US" sz="1200" dirty="0" smtClean="0"/>
              <a:t> en </a:t>
            </a:r>
            <a:r>
              <a:rPr lang="en-US" sz="1200" dirty="0" err="1" smtClean="0"/>
              <a:t>ese</a:t>
            </a:r>
            <a:r>
              <a:rPr lang="en-US" sz="1200" dirty="0" smtClean="0"/>
              <a:t> </a:t>
            </a:r>
            <a:r>
              <a:rPr lang="en-US" sz="1200" dirty="0" err="1" smtClean="0"/>
              <a:t>momento</a:t>
            </a:r>
            <a:r>
              <a:rPr lang="en-US" sz="1200" dirty="0" smtClean="0"/>
              <a:t>. </a:t>
            </a:r>
            <a:r>
              <a:rPr lang="en-US" sz="1200" dirty="0" err="1" smtClean="0"/>
              <a:t>Esto</a:t>
            </a:r>
            <a:r>
              <a:rPr lang="en-US" sz="1200" dirty="0" smtClean="0"/>
              <a:t> </a:t>
            </a:r>
            <a:r>
              <a:rPr lang="en-US" sz="1200" dirty="0" err="1" smtClean="0"/>
              <a:t>puede</a:t>
            </a:r>
            <a:r>
              <a:rPr lang="en-US" sz="1200" dirty="0" smtClean="0"/>
              <a:t> </a:t>
            </a:r>
            <a:r>
              <a:rPr lang="en-US" sz="1200" dirty="0" err="1" smtClean="0"/>
              <a:t>provocar</a:t>
            </a:r>
            <a:r>
              <a:rPr lang="en-US" sz="1200" dirty="0" smtClean="0"/>
              <a:t> </a:t>
            </a:r>
            <a:r>
              <a:rPr lang="en-US" sz="1200" dirty="0" err="1" smtClean="0"/>
              <a:t>que</a:t>
            </a:r>
            <a:r>
              <a:rPr lang="en-US" sz="1200" dirty="0" smtClean="0"/>
              <a:t> el </a:t>
            </a:r>
            <a:r>
              <a:rPr lang="en-US" sz="1200" dirty="0" err="1" smtClean="0"/>
              <a:t>iPad</a:t>
            </a:r>
            <a:r>
              <a:rPr lang="en-US" sz="1200" dirty="0" smtClean="0"/>
              <a:t> </a:t>
            </a:r>
            <a:r>
              <a:rPr lang="en-US" sz="1200" dirty="0" err="1" smtClean="0"/>
              <a:t>funcione</a:t>
            </a:r>
            <a:r>
              <a:rPr lang="en-US" sz="1200" dirty="0" smtClean="0"/>
              <a:t> </a:t>
            </a:r>
            <a:r>
              <a:rPr lang="en-US" sz="1200" dirty="0" err="1" smtClean="0"/>
              <a:t>muy</a:t>
            </a:r>
            <a:r>
              <a:rPr lang="en-US" sz="1200" dirty="0" smtClean="0"/>
              <a:t> lento.  Para </a:t>
            </a:r>
            <a:r>
              <a:rPr lang="en-US" sz="1200" dirty="0" err="1" smtClean="0"/>
              <a:t>cerrar</a:t>
            </a:r>
            <a:r>
              <a:rPr lang="en-US" sz="1200" dirty="0" smtClean="0"/>
              <a:t> </a:t>
            </a:r>
            <a:r>
              <a:rPr lang="en-US" sz="1200" dirty="0" err="1" smtClean="0"/>
              <a:t>estos</a:t>
            </a:r>
            <a:r>
              <a:rPr lang="en-US" sz="1200" dirty="0" smtClean="0"/>
              <a:t> </a:t>
            </a:r>
            <a:r>
              <a:rPr lang="en-US" sz="1200" dirty="0" err="1" smtClean="0"/>
              <a:t>programas</a:t>
            </a:r>
            <a:r>
              <a:rPr lang="en-US" sz="1200" dirty="0" smtClean="0"/>
              <a:t>, </a:t>
            </a:r>
            <a:r>
              <a:rPr lang="en-US" sz="1200" dirty="0" err="1" smtClean="0"/>
              <a:t>deje</a:t>
            </a:r>
            <a:r>
              <a:rPr lang="en-US" sz="1200" dirty="0" smtClean="0"/>
              <a:t> </a:t>
            </a:r>
            <a:r>
              <a:rPr lang="en-US" sz="1200" dirty="0" err="1" smtClean="0"/>
              <a:t>pulsado</a:t>
            </a:r>
            <a:r>
              <a:rPr lang="en-US" sz="1200" dirty="0" smtClean="0"/>
              <a:t> </a:t>
            </a:r>
            <a:r>
              <a:rPr lang="en-US" sz="1200" dirty="0" err="1" smtClean="0"/>
              <a:t>alguno</a:t>
            </a:r>
            <a:r>
              <a:rPr lang="en-US" sz="1200" dirty="0" smtClean="0"/>
              <a:t> de los </a:t>
            </a:r>
            <a:r>
              <a:rPr lang="en-US" sz="1200" dirty="0" err="1" smtClean="0"/>
              <a:t>programas</a:t>
            </a:r>
            <a:r>
              <a:rPr lang="en-US" sz="1200" dirty="0" smtClean="0"/>
              <a:t> hasta </a:t>
            </a:r>
            <a:r>
              <a:rPr lang="en-US" sz="1200" dirty="0" err="1" smtClean="0"/>
              <a:t>que</a:t>
            </a:r>
            <a:r>
              <a:rPr lang="en-US" sz="1200" dirty="0" smtClean="0"/>
              <a:t> </a:t>
            </a:r>
            <a:r>
              <a:rPr lang="en-US" sz="1200" dirty="0" err="1" smtClean="0"/>
              <a:t>que</a:t>
            </a:r>
            <a:r>
              <a:rPr lang="en-US" sz="1200" dirty="0" smtClean="0"/>
              <a:t> </a:t>
            </a:r>
            <a:r>
              <a:rPr lang="en-US" sz="1200" dirty="0" err="1" smtClean="0"/>
              <a:t>empiezen</a:t>
            </a:r>
            <a:r>
              <a:rPr lang="en-US" sz="1200" dirty="0" smtClean="0"/>
              <a:t> a </a:t>
            </a:r>
            <a:r>
              <a:rPr lang="en-US" sz="1200" dirty="0" err="1" smtClean="0"/>
              <a:t>temblar</a:t>
            </a:r>
            <a:r>
              <a:rPr lang="en-US" sz="1200" dirty="0" smtClean="0"/>
              <a:t>. </a:t>
            </a:r>
            <a:r>
              <a:rPr lang="en-US" sz="1200" dirty="0" err="1" smtClean="0"/>
              <a:t>Aparecerá</a:t>
            </a:r>
            <a:r>
              <a:rPr lang="en-US" sz="1200" dirty="0" smtClean="0"/>
              <a:t> un </a:t>
            </a:r>
            <a:r>
              <a:rPr lang="en-US" sz="1200" dirty="0" err="1" smtClean="0"/>
              <a:t>signo</a:t>
            </a:r>
            <a:r>
              <a:rPr lang="en-US" sz="1200" dirty="0" smtClean="0"/>
              <a:t> de – en la parte </a:t>
            </a:r>
            <a:r>
              <a:rPr lang="en-US" sz="1200" dirty="0" err="1" smtClean="0"/>
              <a:t>izquierda</a:t>
            </a:r>
            <a:r>
              <a:rPr lang="en-US" sz="1200" dirty="0" smtClean="0"/>
              <a:t> </a:t>
            </a:r>
            <a:r>
              <a:rPr lang="en-US" sz="1200" dirty="0" err="1" smtClean="0"/>
              <a:t>arriba</a:t>
            </a:r>
            <a:r>
              <a:rPr lang="en-US" sz="1200" dirty="0" smtClean="0"/>
              <a:t> de </a:t>
            </a:r>
            <a:r>
              <a:rPr lang="en-US" sz="1200" dirty="0" err="1" smtClean="0"/>
              <a:t>cada</a:t>
            </a:r>
            <a:r>
              <a:rPr lang="en-US" sz="1200" dirty="0" smtClean="0"/>
              <a:t> </a:t>
            </a:r>
            <a:r>
              <a:rPr lang="en-US" sz="1200" dirty="0" err="1" smtClean="0"/>
              <a:t>programa</a:t>
            </a:r>
            <a:r>
              <a:rPr lang="en-US" sz="1200" dirty="0" smtClean="0"/>
              <a:t>. </a:t>
            </a:r>
            <a:r>
              <a:rPr lang="en-US" sz="1200" dirty="0" err="1" smtClean="0"/>
              <a:t>Presione</a:t>
            </a:r>
            <a:r>
              <a:rPr lang="en-US" sz="1200" dirty="0" smtClean="0"/>
              <a:t> el </a:t>
            </a:r>
            <a:r>
              <a:rPr lang="en-US" sz="1200" dirty="0" err="1" smtClean="0"/>
              <a:t>signo</a:t>
            </a:r>
            <a:r>
              <a:rPr lang="en-US" sz="1200" dirty="0" smtClean="0"/>
              <a:t> de – en </a:t>
            </a:r>
            <a:r>
              <a:rPr lang="en-US" sz="1200" dirty="0" err="1" smtClean="0"/>
              <a:t>cada</a:t>
            </a:r>
            <a:r>
              <a:rPr lang="en-US" sz="1200" dirty="0" smtClean="0"/>
              <a:t> </a:t>
            </a:r>
            <a:r>
              <a:rPr lang="en-US" sz="1200" dirty="0" err="1" smtClean="0"/>
              <a:t>uno</a:t>
            </a:r>
            <a:r>
              <a:rPr lang="en-US" sz="1200" dirty="0" smtClean="0"/>
              <a:t> y </a:t>
            </a:r>
            <a:r>
              <a:rPr lang="en-US" sz="1200" dirty="0" err="1" smtClean="0"/>
              <a:t>esto</a:t>
            </a:r>
            <a:r>
              <a:rPr lang="en-US" sz="1200" dirty="0" smtClean="0"/>
              <a:t> </a:t>
            </a:r>
            <a:r>
              <a:rPr lang="en-US" sz="1200" dirty="0" err="1" smtClean="0"/>
              <a:t>cerrara</a:t>
            </a:r>
            <a:r>
              <a:rPr lang="en-US" sz="1200" dirty="0" smtClean="0"/>
              <a:t> los </a:t>
            </a:r>
            <a:r>
              <a:rPr lang="en-US" sz="1200" dirty="0" err="1" smtClean="0"/>
              <a:t>programas</a:t>
            </a:r>
            <a:r>
              <a:rPr lang="en-US" sz="1200" dirty="0" smtClean="0"/>
              <a:t>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7054" y="3657600"/>
            <a:ext cx="3875006" cy="2093322"/>
            <a:chOff x="2133600" y="5562600"/>
            <a:chExt cx="3001201" cy="914400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562600"/>
              <a:ext cx="300120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2262600" y="5638801"/>
              <a:ext cx="2743200" cy="7663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Control de </a:t>
              </a:r>
              <a:r>
                <a:rPr lang="en-US" b="1" dirty="0" err="1" smtClean="0">
                  <a:solidFill>
                    <a:schemeClr val="tx1"/>
                  </a:solidFill>
                </a:rPr>
                <a:t>volumen</a:t>
              </a:r>
              <a:r>
                <a:rPr lang="en-US" b="1" dirty="0" smtClean="0">
                  <a:solidFill>
                    <a:schemeClr val="tx1"/>
                  </a:solidFill>
                </a:rPr>
                <a:t> y </a:t>
              </a:r>
              <a:r>
                <a:rPr lang="en-US" b="1" dirty="0" err="1" smtClean="0">
                  <a:solidFill>
                    <a:schemeClr val="tx1"/>
                  </a:solidFill>
                </a:rPr>
                <a:t>bloquear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pantalla</a:t>
              </a:r>
              <a:endParaRPr lang="en-US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Si </a:t>
              </a:r>
              <a:r>
                <a:rPr lang="en-US" dirty="0" err="1" smtClean="0">
                  <a:solidFill>
                    <a:schemeClr val="tx1"/>
                  </a:solidFill>
                </a:rPr>
                <a:t>usted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desliza</a:t>
              </a:r>
              <a:r>
                <a:rPr lang="en-US" dirty="0" smtClean="0">
                  <a:solidFill>
                    <a:schemeClr val="tx1"/>
                  </a:solidFill>
                </a:rPr>
                <a:t> los </a:t>
              </a:r>
              <a:r>
                <a:rPr lang="en-US" dirty="0" err="1" smtClean="0">
                  <a:solidFill>
                    <a:schemeClr val="tx1"/>
                  </a:solidFill>
                </a:rPr>
                <a:t>programas</a:t>
              </a:r>
              <a:r>
                <a:rPr lang="en-US" dirty="0" smtClean="0">
                  <a:solidFill>
                    <a:schemeClr val="tx1"/>
                  </a:solidFill>
                </a:rPr>
                <a:t> en </a:t>
              </a:r>
              <a:r>
                <a:rPr lang="en-US" dirty="0" err="1" smtClean="0">
                  <a:solidFill>
                    <a:schemeClr val="tx1"/>
                  </a:solidFill>
                </a:rPr>
                <a:t>uso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hacia</a:t>
              </a:r>
              <a:r>
                <a:rPr lang="en-US" dirty="0" smtClean="0">
                  <a:solidFill>
                    <a:schemeClr val="tx1"/>
                  </a:solidFill>
                </a:rPr>
                <a:t> la </a:t>
              </a:r>
              <a:r>
                <a:rPr lang="en-US" dirty="0" err="1" smtClean="0">
                  <a:solidFill>
                    <a:schemeClr val="tx1"/>
                  </a:solidFill>
                </a:rPr>
                <a:t>derecha</a:t>
              </a:r>
              <a:r>
                <a:rPr lang="en-US" dirty="0" smtClean="0">
                  <a:solidFill>
                    <a:schemeClr val="tx1"/>
                  </a:solidFill>
                </a:rPr>
                <a:t>, </a:t>
              </a:r>
              <a:r>
                <a:rPr lang="en-US" dirty="0" err="1" smtClean="0">
                  <a:solidFill>
                    <a:schemeClr val="tx1"/>
                  </a:solidFill>
                </a:rPr>
                <a:t>podrá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ver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esta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pantalla</a:t>
              </a:r>
              <a:r>
                <a:rPr lang="en-US" dirty="0" smtClean="0">
                  <a:solidFill>
                    <a:schemeClr val="tx1"/>
                  </a:solidFill>
                </a:rPr>
                <a:t>. En </a:t>
              </a:r>
              <a:r>
                <a:rPr lang="en-US" dirty="0" err="1" smtClean="0">
                  <a:solidFill>
                    <a:schemeClr val="tx1"/>
                  </a:solidFill>
                </a:rPr>
                <a:t>esta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pantalla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puede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controlar</a:t>
              </a:r>
              <a:r>
                <a:rPr lang="en-US" dirty="0" smtClean="0">
                  <a:solidFill>
                    <a:schemeClr val="tx1"/>
                  </a:solidFill>
                </a:rPr>
                <a:t> el </a:t>
              </a:r>
              <a:r>
                <a:rPr lang="en-US" dirty="0" err="1" smtClean="0">
                  <a:solidFill>
                    <a:schemeClr val="tx1"/>
                  </a:solidFill>
                </a:rPr>
                <a:t>volumen</a:t>
              </a:r>
              <a:r>
                <a:rPr lang="en-US" dirty="0" smtClean="0">
                  <a:solidFill>
                    <a:schemeClr val="tx1"/>
                  </a:solidFill>
                </a:rPr>
                <a:t> y </a:t>
              </a:r>
              <a:r>
                <a:rPr lang="en-US" dirty="0" err="1" smtClean="0">
                  <a:solidFill>
                    <a:schemeClr val="tx1"/>
                  </a:solidFill>
                </a:rPr>
                <a:t>puede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bloquear</a:t>
              </a:r>
              <a:r>
                <a:rPr lang="en-US" dirty="0" smtClean="0">
                  <a:solidFill>
                    <a:schemeClr val="tx1"/>
                  </a:solidFill>
                </a:rPr>
                <a:t> la </a:t>
              </a:r>
              <a:r>
                <a:rPr lang="en-US" dirty="0" err="1" smtClean="0">
                  <a:solidFill>
                    <a:schemeClr val="tx1"/>
                  </a:solidFill>
                </a:rPr>
                <a:t>pantalla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para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que</a:t>
              </a:r>
              <a:r>
                <a:rPr lang="en-US" dirty="0" smtClean="0">
                  <a:solidFill>
                    <a:schemeClr val="tx1"/>
                  </a:solidFill>
                </a:rPr>
                <a:t> no se </a:t>
              </a:r>
              <a:r>
                <a:rPr lang="en-US" dirty="0" err="1" smtClean="0">
                  <a:solidFill>
                    <a:schemeClr val="tx1"/>
                  </a:solidFill>
                </a:rPr>
                <a:t>mueva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verticalmente</a:t>
              </a:r>
              <a:r>
                <a:rPr lang="en-US" dirty="0" smtClean="0">
                  <a:solidFill>
                    <a:schemeClr val="tx1"/>
                  </a:solidFill>
                </a:rPr>
                <a:t>.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048" name="Straight Arrow Connector 2047"/>
          <p:cNvCxnSpPr/>
          <p:nvPr/>
        </p:nvCxnSpPr>
        <p:spPr>
          <a:xfrm>
            <a:off x="3204973" y="5387448"/>
            <a:ext cx="838200" cy="9060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Straight Arrow Connector 2051"/>
          <p:cNvCxnSpPr/>
          <p:nvPr/>
        </p:nvCxnSpPr>
        <p:spPr>
          <a:xfrm>
            <a:off x="990600" y="5297913"/>
            <a:ext cx="839725" cy="9060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2544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 el </a:t>
            </a:r>
            <a:r>
              <a:rPr lang="en-US" dirty="0" err="1" smtClean="0"/>
              <a:t>volumen</a:t>
            </a:r>
            <a:r>
              <a:rPr lang="en-US" dirty="0" smtClean="0"/>
              <a:t> no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funcionando</a:t>
            </a:r>
            <a:r>
              <a:rPr lang="en-US" dirty="0" smtClean="0"/>
              <a:t>, hay 4 </a:t>
            </a:r>
            <a:r>
              <a:rPr lang="en-US" dirty="0" err="1" smtClean="0"/>
              <a:t>cosas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mal!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76600"/>
            <a:ext cx="8229600" cy="2819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Control de </a:t>
            </a:r>
            <a:r>
              <a:rPr lang="en-US" dirty="0" err="1" smtClean="0"/>
              <a:t>volumen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bajo</a:t>
            </a:r>
            <a:endParaRPr lang="en-US" dirty="0" smtClean="0"/>
          </a:p>
          <a:p>
            <a:r>
              <a:rPr lang="en-US" dirty="0" smtClean="0"/>
              <a:t>Control de </a:t>
            </a:r>
            <a:r>
              <a:rPr lang="en-US" dirty="0" err="1" smtClean="0"/>
              <a:t>volumen</a:t>
            </a:r>
            <a:r>
              <a:rPr lang="en-US" dirty="0" smtClean="0"/>
              <a:t> </a:t>
            </a:r>
            <a:r>
              <a:rPr lang="en-US" dirty="0" err="1" smtClean="0"/>
              <a:t>apagado</a:t>
            </a:r>
            <a:endParaRPr lang="en-US" dirty="0" smtClean="0"/>
          </a:p>
          <a:p>
            <a:r>
              <a:rPr lang="en-US" dirty="0" smtClean="0"/>
              <a:t>El control del </a:t>
            </a:r>
            <a:r>
              <a:rPr lang="en-US" dirty="0" err="1" smtClean="0"/>
              <a:t>volumen</a:t>
            </a:r>
            <a:r>
              <a:rPr lang="en-US" dirty="0" smtClean="0"/>
              <a:t> en la </a:t>
            </a:r>
            <a:r>
              <a:rPr lang="en-US" dirty="0" err="1" smtClean="0"/>
              <a:t>pantalla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bajo</a:t>
            </a:r>
            <a:r>
              <a:rPr lang="en-US" dirty="0" smtClean="0"/>
              <a:t> (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explicación</a:t>
            </a:r>
            <a:r>
              <a:rPr lang="en-US" dirty="0" smtClean="0"/>
              <a:t> en </a:t>
            </a:r>
            <a:r>
              <a:rPr lang="en-US" dirty="0" err="1" smtClean="0"/>
              <a:t>página</a:t>
            </a:r>
            <a:r>
              <a:rPr lang="en-US" dirty="0" smtClean="0"/>
              <a:t> anterior)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volumen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apagado</a:t>
            </a:r>
            <a:r>
              <a:rPr lang="en-US" dirty="0" smtClean="0"/>
              <a:t> en los </a:t>
            </a:r>
            <a:r>
              <a:rPr lang="en-US" dirty="0" err="1" smtClean="0"/>
              <a:t>ajustes</a:t>
            </a:r>
            <a:r>
              <a:rPr lang="en-US" dirty="0" smtClean="0"/>
              <a:t> de  </a:t>
            </a:r>
            <a:r>
              <a:rPr lang="en-US" dirty="0" err="1" smtClean="0"/>
              <a:t>Proloquo</a:t>
            </a:r>
            <a:r>
              <a:rPr lang="en-US" dirty="0"/>
              <a:t>.</a:t>
            </a:r>
          </a:p>
        </p:txBody>
      </p:sp>
      <p:pic>
        <p:nvPicPr>
          <p:cNvPr id="1026" name="Picture 2" descr="Alert Red Icon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1400175"/>
            <a:ext cx="28003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ert Red Icon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1247775"/>
            <a:ext cx="28003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6687"/>
            <a:ext cx="22955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0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66687"/>
            <a:ext cx="4800600" cy="2216149"/>
          </a:xfrm>
        </p:spPr>
        <p:txBody>
          <a:bodyPr/>
          <a:lstStyle/>
          <a:p>
            <a:r>
              <a:rPr lang="en-US" dirty="0" smtClean="0"/>
              <a:t>Si el </a:t>
            </a:r>
            <a:r>
              <a:rPr lang="en-US" dirty="0" err="1" smtClean="0"/>
              <a:t>iPad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funcionando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lento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7000"/>
            <a:ext cx="7696200" cy="41910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programas</a:t>
            </a:r>
            <a:r>
              <a:rPr lang="en-US" dirty="0" smtClean="0"/>
              <a:t> </a:t>
            </a:r>
            <a:r>
              <a:rPr lang="en-US" dirty="0" err="1" smtClean="0"/>
              <a:t>abiertos</a:t>
            </a:r>
            <a:r>
              <a:rPr lang="en-US" dirty="0" smtClean="0"/>
              <a:t> y no </a:t>
            </a:r>
            <a:r>
              <a:rPr lang="en-US" dirty="0" err="1" smtClean="0"/>
              <a:t>saberlo</a:t>
            </a:r>
            <a:r>
              <a:rPr lang="en-US" dirty="0" smtClean="0"/>
              <a:t>.  </a:t>
            </a:r>
          </a:p>
          <a:p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presiona</a:t>
            </a:r>
            <a:r>
              <a:rPr lang="en-US" dirty="0"/>
              <a:t> el </a:t>
            </a:r>
            <a:r>
              <a:rPr lang="en-US" dirty="0" err="1" smtClean="0"/>
              <a:t>botón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inicio</a:t>
            </a:r>
            <a:r>
              <a:rPr lang="en-US" dirty="0"/>
              <a:t> dos </a:t>
            </a:r>
            <a:r>
              <a:rPr lang="en-US" dirty="0" err="1"/>
              <a:t>veces</a:t>
            </a:r>
            <a:r>
              <a:rPr lang="en-US" dirty="0"/>
              <a:t>,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/>
              <a:t>ver</a:t>
            </a:r>
            <a:r>
              <a:rPr lang="en-US" dirty="0"/>
              <a:t> en la </a:t>
            </a:r>
            <a:r>
              <a:rPr lang="en-US" dirty="0" err="1"/>
              <a:t>pantalla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los </a:t>
            </a:r>
            <a:r>
              <a:rPr lang="en-US" dirty="0" err="1"/>
              <a:t>programas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/>
              <a:t>usando</a:t>
            </a:r>
            <a:r>
              <a:rPr lang="en-US" dirty="0"/>
              <a:t> en </a:t>
            </a:r>
            <a:r>
              <a:rPr lang="en-US" dirty="0" err="1"/>
              <a:t>ese</a:t>
            </a:r>
            <a:r>
              <a:rPr lang="en-US" dirty="0"/>
              <a:t> </a:t>
            </a:r>
            <a:r>
              <a:rPr lang="en-US" dirty="0" err="1"/>
              <a:t>momento</a:t>
            </a:r>
            <a:r>
              <a:rPr lang="en-US" dirty="0"/>
              <a:t>.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provocar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el </a:t>
            </a:r>
            <a:r>
              <a:rPr lang="en-US" dirty="0" err="1"/>
              <a:t>iPad</a:t>
            </a:r>
            <a:r>
              <a:rPr lang="en-US" dirty="0"/>
              <a:t> </a:t>
            </a:r>
            <a:r>
              <a:rPr lang="en-US" dirty="0" err="1"/>
              <a:t>funcione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lento.  Para </a:t>
            </a:r>
            <a:r>
              <a:rPr lang="en-US" dirty="0" err="1"/>
              <a:t>cerrar</a:t>
            </a:r>
            <a:r>
              <a:rPr lang="en-US" dirty="0"/>
              <a:t>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programas</a:t>
            </a:r>
            <a:r>
              <a:rPr lang="en-US" dirty="0"/>
              <a:t>, </a:t>
            </a:r>
            <a:r>
              <a:rPr lang="en-US" dirty="0" err="1"/>
              <a:t>deje</a:t>
            </a:r>
            <a:r>
              <a:rPr lang="en-US" dirty="0"/>
              <a:t> </a:t>
            </a:r>
            <a:r>
              <a:rPr lang="en-US" dirty="0" err="1"/>
              <a:t>pulsado</a:t>
            </a:r>
            <a:r>
              <a:rPr lang="en-US" dirty="0"/>
              <a:t> </a:t>
            </a:r>
            <a:r>
              <a:rPr lang="en-US" dirty="0" err="1"/>
              <a:t>alguno</a:t>
            </a:r>
            <a:r>
              <a:rPr lang="en-US" dirty="0"/>
              <a:t> de los </a:t>
            </a:r>
            <a:r>
              <a:rPr lang="en-US" dirty="0" err="1"/>
              <a:t>programas</a:t>
            </a:r>
            <a:r>
              <a:rPr lang="en-US" dirty="0"/>
              <a:t> hasta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empiezen</a:t>
            </a:r>
            <a:r>
              <a:rPr lang="en-US" dirty="0"/>
              <a:t> a </a:t>
            </a:r>
            <a:r>
              <a:rPr lang="en-US" dirty="0" err="1"/>
              <a:t>temblar</a:t>
            </a:r>
            <a:r>
              <a:rPr lang="en-US" dirty="0"/>
              <a:t>. </a:t>
            </a:r>
            <a:r>
              <a:rPr lang="en-US" dirty="0" err="1" smtClean="0"/>
              <a:t>Aparecerá</a:t>
            </a:r>
            <a:r>
              <a:rPr lang="en-US" dirty="0" smtClean="0"/>
              <a:t> </a:t>
            </a:r>
            <a:r>
              <a:rPr lang="en-US" dirty="0"/>
              <a:t>un </a:t>
            </a:r>
            <a:r>
              <a:rPr lang="en-US" dirty="0" err="1"/>
              <a:t>signo</a:t>
            </a:r>
            <a:r>
              <a:rPr lang="en-US" dirty="0"/>
              <a:t> de – en la parte </a:t>
            </a:r>
            <a:r>
              <a:rPr lang="en-US" dirty="0" err="1"/>
              <a:t>izquierda</a:t>
            </a:r>
            <a:r>
              <a:rPr lang="en-US" dirty="0"/>
              <a:t> </a:t>
            </a:r>
            <a:r>
              <a:rPr lang="en-US" dirty="0" err="1"/>
              <a:t>arriba</a:t>
            </a:r>
            <a:r>
              <a:rPr lang="en-US" dirty="0"/>
              <a:t> de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. </a:t>
            </a:r>
            <a:r>
              <a:rPr lang="en-US" dirty="0" err="1"/>
              <a:t>Presione</a:t>
            </a:r>
            <a:r>
              <a:rPr lang="en-US" dirty="0"/>
              <a:t> el </a:t>
            </a:r>
            <a:r>
              <a:rPr lang="en-US" dirty="0" err="1"/>
              <a:t>signo</a:t>
            </a:r>
            <a:r>
              <a:rPr lang="en-US" dirty="0"/>
              <a:t> de – en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uno</a:t>
            </a:r>
            <a:r>
              <a:rPr lang="en-US" dirty="0"/>
              <a:t> y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 smtClean="0"/>
              <a:t>cerrará</a:t>
            </a:r>
            <a:r>
              <a:rPr lang="en-US" dirty="0" smtClean="0"/>
              <a:t> </a:t>
            </a:r>
            <a:r>
              <a:rPr lang="en-US" dirty="0"/>
              <a:t>los </a:t>
            </a:r>
            <a:r>
              <a:rPr lang="en-US" dirty="0" err="1"/>
              <a:t>programas</a:t>
            </a:r>
            <a:r>
              <a:rPr lang="en-US" dirty="0"/>
              <a:t>.</a:t>
            </a:r>
          </a:p>
          <a:p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de </a:t>
            </a:r>
            <a:r>
              <a:rPr lang="en-US" dirty="0" err="1" smtClean="0"/>
              <a:t>revisar</a:t>
            </a:r>
            <a:r>
              <a:rPr lang="en-US" dirty="0" smtClean="0"/>
              <a:t>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periódicamente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confundido</a:t>
            </a:r>
            <a:r>
              <a:rPr lang="en-US" dirty="0" smtClean="0"/>
              <a:t>, </a:t>
            </a:r>
            <a:r>
              <a:rPr lang="en-US" dirty="0" err="1" smtClean="0"/>
              <a:t>regrese</a:t>
            </a:r>
            <a:r>
              <a:rPr lang="en-US" dirty="0" smtClean="0"/>
              <a:t> a la </a:t>
            </a:r>
            <a:r>
              <a:rPr lang="en-US" dirty="0" err="1" smtClean="0"/>
              <a:t>página</a:t>
            </a:r>
            <a:r>
              <a:rPr lang="en-US" dirty="0" smtClean="0"/>
              <a:t> 6)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6687"/>
            <a:ext cx="22955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4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F9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Abrir</a:t>
            </a:r>
            <a:r>
              <a:rPr lang="en-US" dirty="0" smtClean="0"/>
              <a:t> Proloquo</a:t>
            </a:r>
            <a:endParaRPr lang="en-US" dirty="0"/>
          </a:p>
        </p:txBody>
      </p:sp>
      <p:pic>
        <p:nvPicPr>
          <p:cNvPr id="5" name="Picture 4" descr="http://www.alltogetherwecan.com/wp-content/uploads/2009/01/proloquo2go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5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4042</TotalTime>
  <Words>3086</Words>
  <Application>Microsoft Office PowerPoint</Application>
  <PresentationFormat>On-screen Show (4:3)</PresentationFormat>
  <Paragraphs>458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Proloquo2Go 2.02</vt:lpstr>
      <vt:lpstr>Objetivo de la Clase</vt:lpstr>
      <vt:lpstr>Funciones Básicas</vt:lpstr>
      <vt:lpstr>Volumen, Activar y Desactivar</vt:lpstr>
      <vt:lpstr>Como Restaurar el iPad</vt:lpstr>
      <vt:lpstr>Controles el la pantalla del iPad</vt:lpstr>
      <vt:lpstr>Si el volumen no está funcionando, hay 4 cosas que pueden estar mal!</vt:lpstr>
      <vt:lpstr>Si el iPad está funcionando muy lento</vt:lpstr>
      <vt:lpstr>Abrir Proloquo</vt:lpstr>
      <vt:lpstr>Como funciona la pantalla</vt:lpstr>
      <vt:lpstr>PowerPoint Presentation</vt:lpstr>
      <vt:lpstr>Botones de Navegacion</vt:lpstr>
      <vt:lpstr>Mas Botones de Navegación</vt:lpstr>
      <vt:lpstr>PowerPoint Presentation</vt:lpstr>
      <vt:lpstr>Hay dos teclados  en Proloquo</vt:lpstr>
      <vt:lpstr>Vocabulario en grupos</vt:lpstr>
      <vt:lpstr>Controles/Opciones</vt:lpstr>
      <vt:lpstr>Botones de Opciones debajo en la esquina derecha de la pantalla</vt:lpstr>
      <vt:lpstr>Como añadir a un usuario. La primera vez que abre Proloquo 2.0 podra ver en la pantalla la opción para añadir un usuario</vt:lpstr>
      <vt:lpstr>Para añadir un nuevo usuario</vt:lpstr>
      <vt:lpstr>Ajustes/Nuevo usuario</vt:lpstr>
      <vt:lpstr>Como cambiar la voz</vt:lpstr>
      <vt:lpstr>Appearance</vt:lpstr>
      <vt:lpstr>Para personalizar botones  </vt:lpstr>
      <vt:lpstr>Interaccion (o Acceso)</vt:lpstr>
      <vt:lpstr>Gramatica</vt:lpstr>
      <vt:lpstr>Predicción de palabras cuando usa el teclado solamente.</vt:lpstr>
      <vt:lpstr>Vocabulario</vt:lpstr>
      <vt:lpstr>Restricciones</vt:lpstr>
      <vt:lpstr>Privacidad, Acerca de, Ayuda y Contraseña</vt:lpstr>
      <vt:lpstr>Vamos a tomar unos minutos para decidir cual es la mejor manera de personalizar y ajustar el iPad para su estudiante.</vt:lpstr>
      <vt:lpstr>Como programar un botón</vt:lpstr>
      <vt:lpstr>3 maneras para editar</vt:lpstr>
      <vt:lpstr>Botones para editar</vt:lpstr>
      <vt:lpstr>Como poner figuras en los botones</vt:lpstr>
      <vt:lpstr>Vamos a editar el boton “my name is” </vt:lpstr>
      <vt:lpstr>Editar </vt:lpstr>
      <vt:lpstr>Como agregar un botón o para crear páginas nuevas presione “arrange”</vt:lpstr>
      <vt:lpstr>Como reorganizar los botones</vt:lpstr>
      <vt:lpstr>Usted puede crear botones poniendo un mensaje en la ventana de mensajes y presionando +</vt:lpstr>
      <vt:lpstr>Como borrar un botón</vt:lpstr>
      <vt:lpstr>Vocabulario en orden de prioridad</vt:lpstr>
      <vt:lpstr>Vamos a tomar un minuto para hacer ajustes a las figuras o fotos que ya están en el iPad </vt:lpstr>
      <vt:lpstr>Como crear una página nueva </vt:lpstr>
      <vt:lpstr>Vamos a tratar de crear una nueva página</vt:lpstr>
      <vt:lpstr>Vamos a tratar de poner una carpeta de buenos modales en la pagina de comida.</vt:lpstr>
      <vt:lpstr>Editar</vt:lpstr>
      <vt:lpstr>Vamos a personalizar lo que ya está grabado en el iPad.</vt:lpstr>
      <vt:lpstr>Almuerzo</vt:lpstr>
      <vt:lpstr>Como hacer una copia o “backup”</vt:lpstr>
      <vt:lpstr>Como copiar Proloquo a la computadora</vt:lpstr>
      <vt:lpstr>Continuacion</vt:lpstr>
      <vt:lpstr>Copiar al iPad</vt:lpstr>
      <vt:lpstr>Continuacion</vt:lpstr>
      <vt:lpstr>Como restaurar sus programas de una copia o backup</vt:lpstr>
      <vt:lpstr>Como restaurar Proloquo de una copia o backup</vt:lpstr>
      <vt:lpstr>Continuacion.</vt:lpstr>
      <vt:lpstr>Si necesita ayuda</vt:lpstr>
    </vt:vector>
  </TitlesOfParts>
  <Company>Clark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Proloquo2Go</dc:title>
  <dc:creator>Carolyn B Rouse</dc:creator>
  <cp:lastModifiedBy>Medley A. Sapp</cp:lastModifiedBy>
  <cp:revision>258</cp:revision>
  <cp:lastPrinted>2013-02-26T20:28:15Z</cp:lastPrinted>
  <dcterms:created xsi:type="dcterms:W3CDTF">2012-03-22T17:12:49Z</dcterms:created>
  <dcterms:modified xsi:type="dcterms:W3CDTF">2013-10-04T16:40:04Z</dcterms:modified>
</cp:coreProperties>
</file>